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644" r:id="rId3"/>
    <p:sldId id="277" r:id="rId4"/>
    <p:sldId id="278" r:id="rId5"/>
    <p:sldId id="279" r:id="rId6"/>
    <p:sldId id="287" r:id="rId7"/>
    <p:sldId id="288" r:id="rId8"/>
    <p:sldId id="289" r:id="rId9"/>
    <p:sldId id="290" r:id="rId10"/>
    <p:sldId id="592" r:id="rId11"/>
    <p:sldId id="291" r:id="rId12"/>
    <p:sldId id="29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91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4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547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975" y="804863"/>
            <a:ext cx="9604375" cy="10493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50975" y="2016125"/>
            <a:ext cx="4725988" cy="344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329363" y="2016125"/>
            <a:ext cx="4725987" cy="344963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54913" y="330200"/>
            <a:ext cx="3500437" cy="3095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38233C-B8E6-4E73-A357-C651683A3BAA}" type="datetimeFigureOut">
              <a:rPr lang="en-US"/>
              <a:pPr>
                <a:defRPr/>
              </a:pPr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50975" y="328613"/>
            <a:ext cx="59388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9425" y="79851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fld id="{883453C6-268E-4B91-9ADA-69E57F253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266485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99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91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0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24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53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66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6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568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72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57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46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18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975" y="804863"/>
            <a:ext cx="9604375" cy="10493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50975" y="2016125"/>
            <a:ext cx="4725988" cy="344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329363" y="2016125"/>
            <a:ext cx="4725987" cy="344963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54913" y="330200"/>
            <a:ext cx="3500437" cy="3095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38233C-B8E6-4E73-A357-C651683A3BAA}" type="datetimeFigureOut">
              <a:rPr lang="en-US"/>
              <a:pPr>
                <a:defRPr/>
              </a:pPr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50975" y="328613"/>
            <a:ext cx="59388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9425" y="79851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fld id="{883453C6-268E-4B91-9ADA-69E57F2535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5755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739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59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82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2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2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0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533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503CF-01F3-4FB5-8A25-0DB4BCF714DF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FBCA7-8B35-4F0F-8ADF-7D8F22C79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8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1351723" y="4996069"/>
            <a:ext cx="9727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1B: Answering Common Objections</a:t>
            </a:r>
          </a:p>
        </p:txBody>
      </p:sp>
    </p:spTree>
    <p:extLst>
      <p:ext uri="{BB962C8B-B14F-4D97-AF65-F5344CB8AC3E}">
        <p14:creationId xmlns:p14="http://schemas.microsoft.com/office/powerpoint/2010/main" val="1635367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8443" y="3016846"/>
            <a:ext cx="9952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In Christianity, it is the only true story where the hero dies for the villain…</a:t>
            </a:r>
          </a:p>
        </p:txBody>
      </p:sp>
    </p:spTree>
    <p:extLst>
      <p:ext uri="{BB962C8B-B14F-4D97-AF65-F5344CB8AC3E}">
        <p14:creationId xmlns:p14="http://schemas.microsoft.com/office/powerpoint/2010/main" val="22643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4973" y="2675934"/>
            <a:ext cx="108270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In every society the king sends his people out to die for him and their country.  Jesus our King went out and died for His people.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5703" y="4933067"/>
            <a:ext cx="75007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and defeats our greatest enemy: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54636" y="4974051"/>
            <a:ext cx="2004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Death!</a:t>
            </a:r>
          </a:p>
        </p:txBody>
      </p:sp>
    </p:spTree>
    <p:extLst>
      <p:ext uri="{BB962C8B-B14F-4D97-AF65-F5344CB8AC3E}">
        <p14:creationId xmlns:p14="http://schemas.microsoft.com/office/powerpoint/2010/main" val="39500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776204" y="1459216"/>
            <a:ext cx="90268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  There is no scientific evidence for God.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799" y="3182713"/>
            <a:ext cx="10853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Can you weigh a chicken with a tape measure?</a:t>
            </a:r>
          </a:p>
        </p:txBody>
      </p:sp>
    </p:spTree>
    <p:extLst>
      <p:ext uri="{BB962C8B-B14F-4D97-AF65-F5344CB8AC3E}">
        <p14:creationId xmlns:p14="http://schemas.microsoft.com/office/powerpoint/2010/main" val="101140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94362" y="3615738"/>
            <a:ext cx="751423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haroni" panose="02010803020104030203" pitchFamily="2" charset="-79"/>
              </a:rPr>
              <a:t>God is not physical.  God is Spirit.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haroni" panose="02010803020104030203" pitchFamily="2" charset="-79"/>
              </a:rPr>
              <a:t>John J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haroni" panose="02010803020104030203" pitchFamily="2" charset="-79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94362" y="2162864"/>
            <a:ext cx="9085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Science can only observe physical things…</a:t>
            </a:r>
          </a:p>
        </p:txBody>
      </p:sp>
    </p:spTree>
    <p:extLst>
      <p:ext uri="{BB962C8B-B14F-4D97-AF65-F5344CB8AC3E}">
        <p14:creationId xmlns:p14="http://schemas.microsoft.com/office/powerpoint/2010/main" val="42526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8022" y="1740089"/>
            <a:ext cx="8574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haroni" panose="02010803020104030203" pitchFamily="2" charset="-79"/>
              </a:rPr>
              <a:t>Therefore, science doesn’t have the tools to say whether God exists or doesn’t exist.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76779" y="4400569"/>
            <a:ext cx="81303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It is like saying you can weigh a chicken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with a tape measure…</a:t>
            </a:r>
          </a:p>
        </p:txBody>
      </p:sp>
    </p:spTree>
    <p:extLst>
      <p:ext uri="{BB962C8B-B14F-4D97-AF65-F5344CB8AC3E}">
        <p14:creationId xmlns:p14="http://schemas.microsoft.com/office/powerpoint/2010/main" val="207384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37023" y="2357793"/>
            <a:ext cx="79465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How can Jesus be the only way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5199" y="4034226"/>
            <a:ext cx="890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To many, it is an issue of fairness.</a:t>
            </a:r>
          </a:p>
        </p:txBody>
      </p:sp>
    </p:spTree>
    <p:extLst>
      <p:ext uri="{BB962C8B-B14F-4D97-AF65-F5344CB8AC3E}">
        <p14:creationId xmlns:p14="http://schemas.microsoft.com/office/powerpoint/2010/main" val="42459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08858" y="1178583"/>
            <a:ext cx="8892209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Greatest Person: (John 8:58-59).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Jesus talked about who He is, and His relationship with God the Father, more than any other subject.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If Jesus is the Creator of the Universe, then the question is solved.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Question: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“Who do you think Jesus is?”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94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79201" y="1717501"/>
            <a:ext cx="924731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Solved the Greatest Problem: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The human heart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(Jeremiah 17:9, Romans 6:23)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Sin is the only Christian doctrine that can be scientifically verified.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Sin brings an eternal punishment,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 who can solve 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42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6423" y="1728922"/>
            <a:ext cx="908557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 the Greatest Solution: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Every religion says you must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something to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 earn God’s acceptance…Jesus says it’s 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done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  for you!</a:t>
            </a:r>
          </a:p>
        </p:txBody>
      </p:sp>
    </p:spTree>
    <p:extLst>
      <p:ext uri="{BB962C8B-B14F-4D97-AF65-F5344CB8AC3E}">
        <p14:creationId xmlns:p14="http://schemas.microsoft.com/office/powerpoint/2010/main" val="358048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Apologetics replaces lies with the truth.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Ephesians 4:13-15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5786" y="1295754"/>
            <a:ext cx="90855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 the Greatest Solution: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9D652-F2A7-4C5B-AA2D-8EECC2158C15}"/>
              </a:ext>
            </a:extLst>
          </p:cNvPr>
          <p:cNvSpPr txBox="1"/>
          <p:nvPr/>
        </p:nvSpPr>
        <p:spPr>
          <a:xfrm>
            <a:off x="2080260" y="1968356"/>
            <a:ext cx="8972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Karma vs. Gospel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 Hinduism, Karma teaches, “you did it- you pay for it.”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 Christianity, the Gospel teaches, “you did it- but Christ pays for it.”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- Stephen Neil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44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Baskerville Old Face</vt:lpstr>
      <vt:lpstr>Calibri</vt:lpstr>
      <vt:lpstr>Calibri Light</vt:lpstr>
      <vt:lpstr>Georgia</vt:lpstr>
      <vt:lpstr>Rockwell</vt:lpstr>
      <vt:lpstr>Gallery</vt:lpstr>
      <vt:lpstr>1_Office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2</cp:revision>
  <dcterms:created xsi:type="dcterms:W3CDTF">2026-02-10T19:37:06Z</dcterms:created>
  <dcterms:modified xsi:type="dcterms:W3CDTF">2026-03-13T15:20:02Z</dcterms:modified>
</cp:coreProperties>
</file>