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760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4660"/>
  </p:normalViewPr>
  <p:slideViewPr>
    <p:cSldViewPr snapToGrid="0">
      <p:cViewPr varScale="1">
        <p:scale>
          <a:sx n="83" d="100"/>
          <a:sy n="83" d="100"/>
        </p:scale>
        <p:origin x="643" y="2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F14838-211B-A8DE-F979-1A1934BD7BA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C49EBCF-AD00-8F40-447F-5AE3CF55959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41B371-E749-EF2B-F0C5-BF439B97A1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A3F73-76E8-46F6-9469-61C7328DFB2E}" type="datetimeFigureOut">
              <a:rPr lang="en-US" smtClean="0"/>
              <a:t>3/11/2026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CFC76D-050E-F6E7-5804-A9CE71591E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7887F3-2DA3-7AE3-6B42-E46FCAD9CF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6C4774-C495-4AE1-BD01-C541A9A1A3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95149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90352F-EE26-F901-A0CC-A2C510DBE1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5E4277C-DC43-49F7-C233-C95074A9CD5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C1EF1F-FF44-D445-7159-22B317E802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A3F73-76E8-46F6-9469-61C7328DFB2E}" type="datetimeFigureOut">
              <a:rPr lang="en-US" smtClean="0"/>
              <a:t>3/11/2026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7394F8-1879-397A-800D-0B2CAAE0B0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390C97-A4CE-3F05-F844-183A90FC8F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6C4774-C495-4AE1-BD01-C541A9A1A3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61491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03F1D46-B8AA-8088-AB7A-ADE72D07D5F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9BFD6A6-167E-9FF8-31B8-22ADA27A5F1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9FFDC4-9887-2C27-6A4B-5914DDCE51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A3F73-76E8-46F6-9469-61C7328DFB2E}" type="datetimeFigureOut">
              <a:rPr lang="en-US" smtClean="0"/>
              <a:t>3/11/2026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6F930C-2F48-27CD-3BC2-A7B33E48EC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4EEBA0-FEA3-297B-2923-82B512B3E9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6C4774-C495-4AE1-BD01-C541A9A1A3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1087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2D32AB-8561-AA69-78FA-17222AC2E9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2D510D-A3ED-E6B7-1112-0B6058BA0F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5A6831-7AF5-C058-F977-F63261CA16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A3F73-76E8-46F6-9469-61C7328DFB2E}" type="datetimeFigureOut">
              <a:rPr lang="en-US" smtClean="0"/>
              <a:t>3/11/2026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CA381A-982B-E1A7-60A1-E5CEEA01B0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CD49A1-8BC3-33EF-5402-B9A6CF2249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6C4774-C495-4AE1-BD01-C541A9A1A3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54760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CB8239-8C5A-E326-11EF-82F941FE37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9BC7898-F3A8-06F4-8572-9C49F0EAFF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008C8B-697F-EC0F-456C-DFA32DE2C3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A3F73-76E8-46F6-9469-61C7328DFB2E}" type="datetimeFigureOut">
              <a:rPr lang="en-US" smtClean="0"/>
              <a:t>3/11/2026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BFA934-6358-6A9C-066F-43E96A3148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721610-12EF-39FA-A472-70D97ED258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6C4774-C495-4AE1-BD01-C541A9A1A3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23436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033CF1-639B-2BB6-05EB-0ADF881E66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920B95-56AA-58B7-DCB8-9857D924AA2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0217809-51A2-93B8-05AB-5D46D77CA1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E74880F-B2A8-AA64-B992-AA7F04247B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A3F73-76E8-46F6-9469-61C7328DFB2E}" type="datetimeFigureOut">
              <a:rPr lang="en-US" smtClean="0"/>
              <a:t>3/11/2026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8A8150D-BEA7-C7B9-363D-4329DDAC17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E89D163-D4D9-32EE-FC70-C16392EA2C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6C4774-C495-4AE1-BD01-C541A9A1A3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73225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CFA596-B78E-99F9-5D07-65406B329B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13801E8-FA07-CC76-963F-656210A748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9360A3C-7FA7-1146-1E64-631B09ED38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ADAA460-CE94-4440-2B1E-2F1242622E3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DAC06AD-CBAE-806F-475B-A8548121796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C0A9E5E-B5CD-6FF1-D451-353B60759F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A3F73-76E8-46F6-9469-61C7328DFB2E}" type="datetimeFigureOut">
              <a:rPr lang="en-US" smtClean="0"/>
              <a:t>3/11/2026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0B0CF32-BAF1-65F6-B0AF-B6B0610B16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EE580C7-3223-2629-4685-E454393632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6C4774-C495-4AE1-BD01-C541A9A1A3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5881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2D0D68-F0CF-B3B1-6582-067F80A43E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1413B32-2E9F-010F-1720-76FB7CB971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A3F73-76E8-46F6-9469-61C7328DFB2E}" type="datetimeFigureOut">
              <a:rPr lang="en-US" smtClean="0"/>
              <a:t>3/11/2026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19C6DB-E020-8029-8420-AFEF1B9BA1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F6F6B81-BB34-EEC7-9DA1-77D0D3FB03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6C4774-C495-4AE1-BD01-C541A9A1A3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30824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B88F2CD-A487-CCC8-63DB-3A9B3C22C2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A3F73-76E8-46F6-9469-61C7328DFB2E}" type="datetimeFigureOut">
              <a:rPr lang="en-US" smtClean="0"/>
              <a:t>3/11/2026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A316234-8BA0-0F29-8B15-E34396007D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16B41CF-3C08-5064-89A4-29868DB7F0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6C4774-C495-4AE1-BD01-C541A9A1A3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38013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9FD9B7-8B80-44A4-AC13-5C07B0A063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406A0D-38B9-ACC5-0637-A1B1F1B7E3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ED3313B-FE46-F24F-195B-889DC277D55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C5BBE13-2C78-5B5A-7DB2-424798BF19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A3F73-76E8-46F6-9469-61C7328DFB2E}" type="datetimeFigureOut">
              <a:rPr lang="en-US" smtClean="0"/>
              <a:t>3/11/2026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DDC70A2-A885-CFA6-4AB8-2758423097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372E53C-421D-803F-BF93-40EB87D817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6C4774-C495-4AE1-BD01-C541A9A1A3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76407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BEE3CB-3D38-BEAB-DF93-5CA75D9F5A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545EE47-A4CD-F826-2ACC-7D714A605E3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040EFBB-2EB8-DA2E-F921-FB1E03FCC79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59150AD-DC92-9905-2369-A1303ABF3C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A3F73-76E8-46F6-9469-61C7328DFB2E}" type="datetimeFigureOut">
              <a:rPr lang="en-US" smtClean="0"/>
              <a:t>3/11/2026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8794DE3-F351-AE52-27F4-FFF691F266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09800CA-8F3A-66FF-B3CA-40ACDFE671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6C4774-C495-4AE1-BD01-C541A9A1A3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68338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D70DE3A-5216-42F3-2BC8-59B7A69B43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95DE6E5-EF36-5D85-7354-D86388CD23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D3A3510-237B-335C-E551-B51FDA7BF37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E2A3F73-76E8-46F6-9469-61C7328DFB2E}" type="datetimeFigureOut">
              <a:rPr lang="en-US" smtClean="0"/>
              <a:t>3/11/2026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8731CA-9159-55E7-FDE0-753D016023A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E674F9-8C6C-BCE8-8C2F-E076EE9B35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46C4774-C495-4AE1-BD01-C541A9A1A3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44422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9AE869-39B9-9E7F-5D8F-2ECBDE090A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E863553-154D-CC92-EAFD-46D42F59C4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9875" y="587364"/>
            <a:ext cx="4017043" cy="365350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5E30DFB-2DEE-5842-2A66-3971E2813C22}"/>
              </a:ext>
            </a:extLst>
          </p:cNvPr>
          <p:cNvSpPr txBox="1"/>
          <p:nvPr/>
        </p:nvSpPr>
        <p:spPr>
          <a:xfrm>
            <a:off x="321665" y="4651112"/>
            <a:ext cx="1195346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askerville Old Face" panose="02020602080505020303" pitchFamily="18" charset="0"/>
                <a:ea typeface="+mn-ea"/>
                <a:cs typeface="+mn-cs"/>
              </a:rPr>
              <a:t>Class 4A: Practice </a:t>
            </a:r>
            <a:r>
              <a:rPr kumimoji="0" lang="en-US" sz="3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askerville Old Face" panose="02020602080505020303" pitchFamily="18" charset="0"/>
                <a:ea typeface="+mn-ea"/>
                <a:cs typeface="+mn-cs"/>
              </a:rPr>
              <a:t>- 3A and 3B Together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dirty="0">
                <a:solidFill>
                  <a:prstClr val="black"/>
                </a:solidFill>
                <a:latin typeface="Baskerville Old Face" panose="02020602080505020303" pitchFamily="18" charset="0"/>
              </a:rPr>
              <a:t>Team up and Role Play</a:t>
            </a:r>
            <a:endParaRPr kumimoji="0" lang="en-US" sz="36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askerville Old Face" panose="02020602080505020303" pitchFamily="18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askerville Old Face" panose="02020602080505020303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385053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</Words>
  <Application>Microsoft Office PowerPoint</Application>
  <PresentationFormat>Widescreen</PresentationFormat>
  <Paragraphs>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Baskerville Old Face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Aaron Wentz</dc:creator>
  <cp:lastModifiedBy>Aaron Wentz</cp:lastModifiedBy>
  <cp:revision>1</cp:revision>
  <dcterms:created xsi:type="dcterms:W3CDTF">2026-03-11T17:14:46Z</dcterms:created>
  <dcterms:modified xsi:type="dcterms:W3CDTF">2026-03-11T17:15:21Z</dcterms:modified>
</cp:coreProperties>
</file>