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637" r:id="rId2"/>
    <p:sldId id="519" r:id="rId3"/>
    <p:sldId id="652" r:id="rId4"/>
    <p:sldId id="653" r:id="rId5"/>
    <p:sldId id="654" r:id="rId6"/>
    <p:sldId id="655" r:id="rId7"/>
    <p:sldId id="520" r:id="rId8"/>
    <p:sldId id="715" r:id="rId9"/>
    <p:sldId id="656" r:id="rId10"/>
    <p:sldId id="657" r:id="rId11"/>
    <p:sldId id="658" r:id="rId12"/>
    <p:sldId id="521" r:id="rId13"/>
    <p:sldId id="660" r:id="rId14"/>
    <p:sldId id="661" r:id="rId15"/>
    <p:sldId id="662" r:id="rId16"/>
    <p:sldId id="522" r:id="rId17"/>
    <p:sldId id="663" r:id="rId18"/>
    <p:sldId id="759" r:id="rId19"/>
    <p:sldId id="760" r:id="rId20"/>
    <p:sldId id="523"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79" d="100"/>
          <a:sy n="79" d="100"/>
        </p:scale>
        <p:origin x="802" y="2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BC181-F0F9-767B-1D2C-C39F7B8FB8F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0184C32-53E3-8DBA-E5E0-23A2F410E3F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CA504D9-7B96-E204-CD38-E2AA1414EE55}"/>
              </a:ext>
            </a:extLst>
          </p:cNvPr>
          <p:cNvSpPr>
            <a:spLocks noGrp="1"/>
          </p:cNvSpPr>
          <p:nvPr>
            <p:ph type="dt" sz="half" idx="10"/>
          </p:nvPr>
        </p:nvSpPr>
        <p:spPr/>
        <p:txBody>
          <a:bodyPr/>
          <a:lstStyle/>
          <a:p>
            <a:fld id="{3E7363DE-6ADA-4E43-9038-E5E156E0AAEC}" type="datetimeFigureOut">
              <a:rPr lang="en-US" smtClean="0"/>
              <a:t>3/24/2026</a:t>
            </a:fld>
            <a:endParaRPr lang="en-US"/>
          </a:p>
        </p:txBody>
      </p:sp>
      <p:sp>
        <p:nvSpPr>
          <p:cNvPr id="5" name="Footer Placeholder 4">
            <a:extLst>
              <a:ext uri="{FF2B5EF4-FFF2-40B4-BE49-F238E27FC236}">
                <a16:creationId xmlns:a16="http://schemas.microsoft.com/office/drawing/2014/main" id="{B6B9E442-B47B-CE7E-4D9E-FAA7533F64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C4AAFA-55DB-518A-BD26-CE7B2C14AAD1}"/>
              </a:ext>
            </a:extLst>
          </p:cNvPr>
          <p:cNvSpPr>
            <a:spLocks noGrp="1"/>
          </p:cNvSpPr>
          <p:nvPr>
            <p:ph type="sldNum" sz="quarter" idx="12"/>
          </p:nvPr>
        </p:nvSpPr>
        <p:spPr/>
        <p:txBody>
          <a:bodyPr/>
          <a:lstStyle/>
          <a:p>
            <a:fld id="{796360FA-F122-471C-B6A2-756E544C63C5}" type="slidenum">
              <a:rPr lang="en-US" smtClean="0"/>
              <a:t>‹#›</a:t>
            </a:fld>
            <a:endParaRPr lang="en-US"/>
          </a:p>
        </p:txBody>
      </p:sp>
    </p:spTree>
    <p:extLst>
      <p:ext uri="{BB962C8B-B14F-4D97-AF65-F5344CB8AC3E}">
        <p14:creationId xmlns:p14="http://schemas.microsoft.com/office/powerpoint/2010/main" val="25879181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DABBD-375A-A23B-ABCA-0244651A07C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31D1644-42D1-7DC5-600A-14C53F772D4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8F8365-2B68-814C-717F-9B532AB66F1D}"/>
              </a:ext>
            </a:extLst>
          </p:cNvPr>
          <p:cNvSpPr>
            <a:spLocks noGrp="1"/>
          </p:cNvSpPr>
          <p:nvPr>
            <p:ph type="dt" sz="half" idx="10"/>
          </p:nvPr>
        </p:nvSpPr>
        <p:spPr/>
        <p:txBody>
          <a:bodyPr/>
          <a:lstStyle/>
          <a:p>
            <a:fld id="{3E7363DE-6ADA-4E43-9038-E5E156E0AAEC}" type="datetimeFigureOut">
              <a:rPr lang="en-US" smtClean="0"/>
              <a:t>3/24/2026</a:t>
            </a:fld>
            <a:endParaRPr lang="en-US"/>
          </a:p>
        </p:txBody>
      </p:sp>
      <p:sp>
        <p:nvSpPr>
          <p:cNvPr id="5" name="Footer Placeholder 4">
            <a:extLst>
              <a:ext uri="{FF2B5EF4-FFF2-40B4-BE49-F238E27FC236}">
                <a16:creationId xmlns:a16="http://schemas.microsoft.com/office/drawing/2014/main" id="{158249A4-B104-466F-C924-C670139BE4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69C27A-36D1-7050-397C-F39E018EC1FF}"/>
              </a:ext>
            </a:extLst>
          </p:cNvPr>
          <p:cNvSpPr>
            <a:spLocks noGrp="1"/>
          </p:cNvSpPr>
          <p:nvPr>
            <p:ph type="sldNum" sz="quarter" idx="12"/>
          </p:nvPr>
        </p:nvSpPr>
        <p:spPr/>
        <p:txBody>
          <a:bodyPr/>
          <a:lstStyle/>
          <a:p>
            <a:fld id="{796360FA-F122-471C-B6A2-756E544C63C5}" type="slidenum">
              <a:rPr lang="en-US" smtClean="0"/>
              <a:t>‹#›</a:t>
            </a:fld>
            <a:endParaRPr lang="en-US"/>
          </a:p>
        </p:txBody>
      </p:sp>
    </p:spTree>
    <p:extLst>
      <p:ext uri="{BB962C8B-B14F-4D97-AF65-F5344CB8AC3E}">
        <p14:creationId xmlns:p14="http://schemas.microsoft.com/office/powerpoint/2010/main" val="762471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59CB43-4B50-083F-2270-B04F3228EC3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B5AC342-D380-2301-F2B0-2DCFFEC4D7A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9D1921-02DC-01A0-D3BC-69ADB099A2C8}"/>
              </a:ext>
            </a:extLst>
          </p:cNvPr>
          <p:cNvSpPr>
            <a:spLocks noGrp="1"/>
          </p:cNvSpPr>
          <p:nvPr>
            <p:ph type="dt" sz="half" idx="10"/>
          </p:nvPr>
        </p:nvSpPr>
        <p:spPr/>
        <p:txBody>
          <a:bodyPr/>
          <a:lstStyle/>
          <a:p>
            <a:fld id="{3E7363DE-6ADA-4E43-9038-E5E156E0AAEC}" type="datetimeFigureOut">
              <a:rPr lang="en-US" smtClean="0"/>
              <a:t>3/24/2026</a:t>
            </a:fld>
            <a:endParaRPr lang="en-US"/>
          </a:p>
        </p:txBody>
      </p:sp>
      <p:sp>
        <p:nvSpPr>
          <p:cNvPr id="5" name="Footer Placeholder 4">
            <a:extLst>
              <a:ext uri="{FF2B5EF4-FFF2-40B4-BE49-F238E27FC236}">
                <a16:creationId xmlns:a16="http://schemas.microsoft.com/office/drawing/2014/main" id="{0B948B48-DD57-347C-AE93-36D8A3A7E5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0D8BE7-EC2C-E9CE-2525-C2E1F2B34483}"/>
              </a:ext>
            </a:extLst>
          </p:cNvPr>
          <p:cNvSpPr>
            <a:spLocks noGrp="1"/>
          </p:cNvSpPr>
          <p:nvPr>
            <p:ph type="sldNum" sz="quarter" idx="12"/>
          </p:nvPr>
        </p:nvSpPr>
        <p:spPr/>
        <p:txBody>
          <a:bodyPr/>
          <a:lstStyle/>
          <a:p>
            <a:fld id="{796360FA-F122-471C-B6A2-756E544C63C5}" type="slidenum">
              <a:rPr lang="en-US" smtClean="0"/>
              <a:t>‹#›</a:t>
            </a:fld>
            <a:endParaRPr lang="en-US"/>
          </a:p>
        </p:txBody>
      </p:sp>
    </p:spTree>
    <p:extLst>
      <p:ext uri="{BB962C8B-B14F-4D97-AF65-F5344CB8AC3E}">
        <p14:creationId xmlns:p14="http://schemas.microsoft.com/office/powerpoint/2010/main" val="15555890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C7E35-18C9-76F6-8DC6-E55EEC2B8F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A6A9BBF-C4F3-29BE-F5FB-E1EC272E3B9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2C7A0A-1A29-BBED-A22E-05837D762298}"/>
              </a:ext>
            </a:extLst>
          </p:cNvPr>
          <p:cNvSpPr>
            <a:spLocks noGrp="1"/>
          </p:cNvSpPr>
          <p:nvPr>
            <p:ph type="dt" sz="half" idx="10"/>
          </p:nvPr>
        </p:nvSpPr>
        <p:spPr/>
        <p:txBody>
          <a:bodyPr/>
          <a:lstStyle/>
          <a:p>
            <a:fld id="{3E7363DE-6ADA-4E43-9038-E5E156E0AAEC}" type="datetimeFigureOut">
              <a:rPr lang="en-US" smtClean="0"/>
              <a:t>3/24/2026</a:t>
            </a:fld>
            <a:endParaRPr lang="en-US"/>
          </a:p>
        </p:txBody>
      </p:sp>
      <p:sp>
        <p:nvSpPr>
          <p:cNvPr id="5" name="Footer Placeholder 4">
            <a:extLst>
              <a:ext uri="{FF2B5EF4-FFF2-40B4-BE49-F238E27FC236}">
                <a16:creationId xmlns:a16="http://schemas.microsoft.com/office/drawing/2014/main" id="{4DC86C12-8A44-6AA6-F361-C0C354B110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CBE3B2-8BF7-BC40-153D-D521A86CB182}"/>
              </a:ext>
            </a:extLst>
          </p:cNvPr>
          <p:cNvSpPr>
            <a:spLocks noGrp="1"/>
          </p:cNvSpPr>
          <p:nvPr>
            <p:ph type="sldNum" sz="quarter" idx="12"/>
          </p:nvPr>
        </p:nvSpPr>
        <p:spPr/>
        <p:txBody>
          <a:bodyPr/>
          <a:lstStyle/>
          <a:p>
            <a:fld id="{796360FA-F122-471C-B6A2-756E544C63C5}" type="slidenum">
              <a:rPr lang="en-US" smtClean="0"/>
              <a:t>‹#›</a:t>
            </a:fld>
            <a:endParaRPr lang="en-US"/>
          </a:p>
        </p:txBody>
      </p:sp>
    </p:spTree>
    <p:extLst>
      <p:ext uri="{BB962C8B-B14F-4D97-AF65-F5344CB8AC3E}">
        <p14:creationId xmlns:p14="http://schemas.microsoft.com/office/powerpoint/2010/main" val="24040554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2DF8F-93B3-981C-B209-B49B416E320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5F0F93C-C61D-D2E9-E41F-BB295C96993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C87B67E-D693-F298-E334-1F47EB1FE9BB}"/>
              </a:ext>
            </a:extLst>
          </p:cNvPr>
          <p:cNvSpPr>
            <a:spLocks noGrp="1"/>
          </p:cNvSpPr>
          <p:nvPr>
            <p:ph type="dt" sz="half" idx="10"/>
          </p:nvPr>
        </p:nvSpPr>
        <p:spPr/>
        <p:txBody>
          <a:bodyPr/>
          <a:lstStyle/>
          <a:p>
            <a:fld id="{3E7363DE-6ADA-4E43-9038-E5E156E0AAEC}" type="datetimeFigureOut">
              <a:rPr lang="en-US" smtClean="0"/>
              <a:t>3/24/2026</a:t>
            </a:fld>
            <a:endParaRPr lang="en-US"/>
          </a:p>
        </p:txBody>
      </p:sp>
      <p:sp>
        <p:nvSpPr>
          <p:cNvPr id="5" name="Footer Placeholder 4">
            <a:extLst>
              <a:ext uri="{FF2B5EF4-FFF2-40B4-BE49-F238E27FC236}">
                <a16:creationId xmlns:a16="http://schemas.microsoft.com/office/drawing/2014/main" id="{53064833-5459-0485-E913-E0C9EAD5A7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CD5EC6-B6EB-955F-D9ED-34A9C489ACC7}"/>
              </a:ext>
            </a:extLst>
          </p:cNvPr>
          <p:cNvSpPr>
            <a:spLocks noGrp="1"/>
          </p:cNvSpPr>
          <p:nvPr>
            <p:ph type="sldNum" sz="quarter" idx="12"/>
          </p:nvPr>
        </p:nvSpPr>
        <p:spPr/>
        <p:txBody>
          <a:bodyPr/>
          <a:lstStyle/>
          <a:p>
            <a:fld id="{796360FA-F122-471C-B6A2-756E544C63C5}" type="slidenum">
              <a:rPr lang="en-US" smtClean="0"/>
              <a:t>‹#›</a:t>
            </a:fld>
            <a:endParaRPr lang="en-US"/>
          </a:p>
        </p:txBody>
      </p:sp>
    </p:spTree>
    <p:extLst>
      <p:ext uri="{BB962C8B-B14F-4D97-AF65-F5344CB8AC3E}">
        <p14:creationId xmlns:p14="http://schemas.microsoft.com/office/powerpoint/2010/main" val="12603298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6B3DA-BAF4-A3C6-856D-2FAC4AA9AEB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628CC14-85F7-37D6-DAB3-A88F1B9A9A5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8FDF003-2950-B02D-F33D-8453CFE2672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49BE25C-73DD-8FDB-9B85-D45893B3CE3D}"/>
              </a:ext>
            </a:extLst>
          </p:cNvPr>
          <p:cNvSpPr>
            <a:spLocks noGrp="1"/>
          </p:cNvSpPr>
          <p:nvPr>
            <p:ph type="dt" sz="half" idx="10"/>
          </p:nvPr>
        </p:nvSpPr>
        <p:spPr/>
        <p:txBody>
          <a:bodyPr/>
          <a:lstStyle/>
          <a:p>
            <a:fld id="{3E7363DE-6ADA-4E43-9038-E5E156E0AAEC}" type="datetimeFigureOut">
              <a:rPr lang="en-US" smtClean="0"/>
              <a:t>3/24/2026</a:t>
            </a:fld>
            <a:endParaRPr lang="en-US"/>
          </a:p>
        </p:txBody>
      </p:sp>
      <p:sp>
        <p:nvSpPr>
          <p:cNvPr id="6" name="Footer Placeholder 5">
            <a:extLst>
              <a:ext uri="{FF2B5EF4-FFF2-40B4-BE49-F238E27FC236}">
                <a16:creationId xmlns:a16="http://schemas.microsoft.com/office/drawing/2014/main" id="{0EC8BAB9-3524-011D-3FEB-BF6FF12CEF2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6011074-94D5-C0E6-CCC0-E5C3FC50FEE0}"/>
              </a:ext>
            </a:extLst>
          </p:cNvPr>
          <p:cNvSpPr>
            <a:spLocks noGrp="1"/>
          </p:cNvSpPr>
          <p:nvPr>
            <p:ph type="sldNum" sz="quarter" idx="12"/>
          </p:nvPr>
        </p:nvSpPr>
        <p:spPr/>
        <p:txBody>
          <a:bodyPr/>
          <a:lstStyle/>
          <a:p>
            <a:fld id="{796360FA-F122-471C-B6A2-756E544C63C5}" type="slidenum">
              <a:rPr lang="en-US" smtClean="0"/>
              <a:t>‹#›</a:t>
            </a:fld>
            <a:endParaRPr lang="en-US"/>
          </a:p>
        </p:txBody>
      </p:sp>
    </p:spTree>
    <p:extLst>
      <p:ext uri="{BB962C8B-B14F-4D97-AF65-F5344CB8AC3E}">
        <p14:creationId xmlns:p14="http://schemas.microsoft.com/office/powerpoint/2010/main" val="33271086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D58BA-4E8F-2A66-58FA-7C1D922F48C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8A80A2A-0B48-CBCD-2AAC-E9FE306FCC4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FBC079D-2189-80DD-7DD1-311A2BBE0D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D49C9DE-F2BA-72AB-1897-7444DD0660B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24A6CA7-C0BE-FD3D-F3AF-481BDFBC0C3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F213AA3-5F37-EDAB-B906-626789A8D477}"/>
              </a:ext>
            </a:extLst>
          </p:cNvPr>
          <p:cNvSpPr>
            <a:spLocks noGrp="1"/>
          </p:cNvSpPr>
          <p:nvPr>
            <p:ph type="dt" sz="half" idx="10"/>
          </p:nvPr>
        </p:nvSpPr>
        <p:spPr/>
        <p:txBody>
          <a:bodyPr/>
          <a:lstStyle/>
          <a:p>
            <a:fld id="{3E7363DE-6ADA-4E43-9038-E5E156E0AAEC}" type="datetimeFigureOut">
              <a:rPr lang="en-US" smtClean="0"/>
              <a:t>3/24/2026</a:t>
            </a:fld>
            <a:endParaRPr lang="en-US"/>
          </a:p>
        </p:txBody>
      </p:sp>
      <p:sp>
        <p:nvSpPr>
          <p:cNvPr id="8" name="Footer Placeholder 7">
            <a:extLst>
              <a:ext uri="{FF2B5EF4-FFF2-40B4-BE49-F238E27FC236}">
                <a16:creationId xmlns:a16="http://schemas.microsoft.com/office/drawing/2014/main" id="{E2271AC6-9C08-929A-C992-127FB111818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4278495-B02B-7E84-49E3-8AA9A3B9E97F}"/>
              </a:ext>
            </a:extLst>
          </p:cNvPr>
          <p:cNvSpPr>
            <a:spLocks noGrp="1"/>
          </p:cNvSpPr>
          <p:nvPr>
            <p:ph type="sldNum" sz="quarter" idx="12"/>
          </p:nvPr>
        </p:nvSpPr>
        <p:spPr/>
        <p:txBody>
          <a:bodyPr/>
          <a:lstStyle/>
          <a:p>
            <a:fld id="{796360FA-F122-471C-B6A2-756E544C63C5}" type="slidenum">
              <a:rPr lang="en-US" smtClean="0"/>
              <a:t>‹#›</a:t>
            </a:fld>
            <a:endParaRPr lang="en-US"/>
          </a:p>
        </p:txBody>
      </p:sp>
    </p:spTree>
    <p:extLst>
      <p:ext uri="{BB962C8B-B14F-4D97-AF65-F5344CB8AC3E}">
        <p14:creationId xmlns:p14="http://schemas.microsoft.com/office/powerpoint/2010/main" val="101490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4CFE8-56A1-8640-0E44-BA1A1D2C77B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69CE04E-A854-8E5D-C5B9-47CD72CA969B}"/>
              </a:ext>
            </a:extLst>
          </p:cNvPr>
          <p:cNvSpPr>
            <a:spLocks noGrp="1"/>
          </p:cNvSpPr>
          <p:nvPr>
            <p:ph type="dt" sz="half" idx="10"/>
          </p:nvPr>
        </p:nvSpPr>
        <p:spPr/>
        <p:txBody>
          <a:bodyPr/>
          <a:lstStyle/>
          <a:p>
            <a:fld id="{3E7363DE-6ADA-4E43-9038-E5E156E0AAEC}" type="datetimeFigureOut">
              <a:rPr lang="en-US" smtClean="0"/>
              <a:t>3/24/2026</a:t>
            </a:fld>
            <a:endParaRPr lang="en-US"/>
          </a:p>
        </p:txBody>
      </p:sp>
      <p:sp>
        <p:nvSpPr>
          <p:cNvPr id="4" name="Footer Placeholder 3">
            <a:extLst>
              <a:ext uri="{FF2B5EF4-FFF2-40B4-BE49-F238E27FC236}">
                <a16:creationId xmlns:a16="http://schemas.microsoft.com/office/drawing/2014/main" id="{721CA497-F66E-A0DF-EDEE-CE0A84AB14E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A961362-616B-CB61-DDED-7718D4E9B783}"/>
              </a:ext>
            </a:extLst>
          </p:cNvPr>
          <p:cNvSpPr>
            <a:spLocks noGrp="1"/>
          </p:cNvSpPr>
          <p:nvPr>
            <p:ph type="sldNum" sz="quarter" idx="12"/>
          </p:nvPr>
        </p:nvSpPr>
        <p:spPr/>
        <p:txBody>
          <a:bodyPr/>
          <a:lstStyle/>
          <a:p>
            <a:fld id="{796360FA-F122-471C-B6A2-756E544C63C5}" type="slidenum">
              <a:rPr lang="en-US" smtClean="0"/>
              <a:t>‹#›</a:t>
            </a:fld>
            <a:endParaRPr lang="en-US"/>
          </a:p>
        </p:txBody>
      </p:sp>
    </p:spTree>
    <p:extLst>
      <p:ext uri="{BB962C8B-B14F-4D97-AF65-F5344CB8AC3E}">
        <p14:creationId xmlns:p14="http://schemas.microsoft.com/office/powerpoint/2010/main" val="33692717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A6A1C5A-56C6-CC51-BCCF-EBE623288B77}"/>
              </a:ext>
            </a:extLst>
          </p:cNvPr>
          <p:cNvSpPr>
            <a:spLocks noGrp="1"/>
          </p:cNvSpPr>
          <p:nvPr>
            <p:ph type="dt" sz="half" idx="10"/>
          </p:nvPr>
        </p:nvSpPr>
        <p:spPr/>
        <p:txBody>
          <a:bodyPr/>
          <a:lstStyle/>
          <a:p>
            <a:fld id="{3E7363DE-6ADA-4E43-9038-E5E156E0AAEC}" type="datetimeFigureOut">
              <a:rPr lang="en-US" smtClean="0"/>
              <a:t>3/24/2026</a:t>
            </a:fld>
            <a:endParaRPr lang="en-US"/>
          </a:p>
        </p:txBody>
      </p:sp>
      <p:sp>
        <p:nvSpPr>
          <p:cNvPr id="3" name="Footer Placeholder 2">
            <a:extLst>
              <a:ext uri="{FF2B5EF4-FFF2-40B4-BE49-F238E27FC236}">
                <a16:creationId xmlns:a16="http://schemas.microsoft.com/office/drawing/2014/main" id="{3A5C983F-518F-8FAC-9975-D9EDCB8E889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41ADD9-6673-40DF-AE5A-2DBAF50233C0}"/>
              </a:ext>
            </a:extLst>
          </p:cNvPr>
          <p:cNvSpPr>
            <a:spLocks noGrp="1"/>
          </p:cNvSpPr>
          <p:nvPr>
            <p:ph type="sldNum" sz="quarter" idx="12"/>
          </p:nvPr>
        </p:nvSpPr>
        <p:spPr/>
        <p:txBody>
          <a:bodyPr/>
          <a:lstStyle/>
          <a:p>
            <a:fld id="{796360FA-F122-471C-B6A2-756E544C63C5}" type="slidenum">
              <a:rPr lang="en-US" smtClean="0"/>
              <a:t>‹#›</a:t>
            </a:fld>
            <a:endParaRPr lang="en-US"/>
          </a:p>
        </p:txBody>
      </p:sp>
    </p:spTree>
    <p:extLst>
      <p:ext uri="{BB962C8B-B14F-4D97-AF65-F5344CB8AC3E}">
        <p14:creationId xmlns:p14="http://schemas.microsoft.com/office/powerpoint/2010/main" val="35318517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1D6CA-9585-B1E0-41C7-8D00BB9071C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0EAB4B-7920-90FE-4ABC-B78EB6116E4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7936668-9E2B-4615-7CE5-6D838BDCD9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184AFB0-E897-374A-0257-5B08515D17C0}"/>
              </a:ext>
            </a:extLst>
          </p:cNvPr>
          <p:cNvSpPr>
            <a:spLocks noGrp="1"/>
          </p:cNvSpPr>
          <p:nvPr>
            <p:ph type="dt" sz="half" idx="10"/>
          </p:nvPr>
        </p:nvSpPr>
        <p:spPr/>
        <p:txBody>
          <a:bodyPr/>
          <a:lstStyle/>
          <a:p>
            <a:fld id="{3E7363DE-6ADA-4E43-9038-E5E156E0AAEC}" type="datetimeFigureOut">
              <a:rPr lang="en-US" smtClean="0"/>
              <a:t>3/24/2026</a:t>
            </a:fld>
            <a:endParaRPr lang="en-US"/>
          </a:p>
        </p:txBody>
      </p:sp>
      <p:sp>
        <p:nvSpPr>
          <p:cNvPr id="6" name="Footer Placeholder 5">
            <a:extLst>
              <a:ext uri="{FF2B5EF4-FFF2-40B4-BE49-F238E27FC236}">
                <a16:creationId xmlns:a16="http://schemas.microsoft.com/office/drawing/2014/main" id="{01C9E25C-69A3-34FD-F2DA-0564E11A9D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31610C2-A138-3C53-466F-F0BA66170818}"/>
              </a:ext>
            </a:extLst>
          </p:cNvPr>
          <p:cNvSpPr>
            <a:spLocks noGrp="1"/>
          </p:cNvSpPr>
          <p:nvPr>
            <p:ph type="sldNum" sz="quarter" idx="12"/>
          </p:nvPr>
        </p:nvSpPr>
        <p:spPr/>
        <p:txBody>
          <a:bodyPr/>
          <a:lstStyle/>
          <a:p>
            <a:fld id="{796360FA-F122-471C-B6A2-756E544C63C5}" type="slidenum">
              <a:rPr lang="en-US" smtClean="0"/>
              <a:t>‹#›</a:t>
            </a:fld>
            <a:endParaRPr lang="en-US"/>
          </a:p>
        </p:txBody>
      </p:sp>
    </p:spTree>
    <p:extLst>
      <p:ext uri="{BB962C8B-B14F-4D97-AF65-F5344CB8AC3E}">
        <p14:creationId xmlns:p14="http://schemas.microsoft.com/office/powerpoint/2010/main" val="23786316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620EA-1174-CE3D-7826-20C7061DE95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B4E09CB-1995-F0F6-8B64-4E9F10F77E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998BE2A-406D-9692-2929-D56FB881A2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4CA9EC-DEC4-409E-3EFE-778A8D271026}"/>
              </a:ext>
            </a:extLst>
          </p:cNvPr>
          <p:cNvSpPr>
            <a:spLocks noGrp="1"/>
          </p:cNvSpPr>
          <p:nvPr>
            <p:ph type="dt" sz="half" idx="10"/>
          </p:nvPr>
        </p:nvSpPr>
        <p:spPr/>
        <p:txBody>
          <a:bodyPr/>
          <a:lstStyle/>
          <a:p>
            <a:fld id="{3E7363DE-6ADA-4E43-9038-E5E156E0AAEC}" type="datetimeFigureOut">
              <a:rPr lang="en-US" smtClean="0"/>
              <a:t>3/24/2026</a:t>
            </a:fld>
            <a:endParaRPr lang="en-US"/>
          </a:p>
        </p:txBody>
      </p:sp>
      <p:sp>
        <p:nvSpPr>
          <p:cNvPr id="6" name="Footer Placeholder 5">
            <a:extLst>
              <a:ext uri="{FF2B5EF4-FFF2-40B4-BE49-F238E27FC236}">
                <a16:creationId xmlns:a16="http://schemas.microsoft.com/office/drawing/2014/main" id="{3B5E0267-6128-54B2-D465-B8BF748C3F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EE6E204-AD12-A667-77E5-394A19FFADF6}"/>
              </a:ext>
            </a:extLst>
          </p:cNvPr>
          <p:cNvSpPr>
            <a:spLocks noGrp="1"/>
          </p:cNvSpPr>
          <p:nvPr>
            <p:ph type="sldNum" sz="quarter" idx="12"/>
          </p:nvPr>
        </p:nvSpPr>
        <p:spPr/>
        <p:txBody>
          <a:bodyPr/>
          <a:lstStyle/>
          <a:p>
            <a:fld id="{796360FA-F122-471C-B6A2-756E544C63C5}" type="slidenum">
              <a:rPr lang="en-US" smtClean="0"/>
              <a:t>‹#›</a:t>
            </a:fld>
            <a:endParaRPr lang="en-US"/>
          </a:p>
        </p:txBody>
      </p:sp>
    </p:spTree>
    <p:extLst>
      <p:ext uri="{BB962C8B-B14F-4D97-AF65-F5344CB8AC3E}">
        <p14:creationId xmlns:p14="http://schemas.microsoft.com/office/powerpoint/2010/main" val="13995707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A871E72-71F6-49FF-70E1-57C3AC61137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A513EBF-5CA3-70CC-05A5-D5F6BD3862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7EE36C-63D1-0B5E-C0A4-0C33EE6FF32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E7363DE-6ADA-4E43-9038-E5E156E0AAEC}" type="datetimeFigureOut">
              <a:rPr lang="en-US" smtClean="0"/>
              <a:t>3/24/2026</a:t>
            </a:fld>
            <a:endParaRPr lang="en-US"/>
          </a:p>
        </p:txBody>
      </p:sp>
      <p:sp>
        <p:nvSpPr>
          <p:cNvPr id="5" name="Footer Placeholder 4">
            <a:extLst>
              <a:ext uri="{FF2B5EF4-FFF2-40B4-BE49-F238E27FC236}">
                <a16:creationId xmlns:a16="http://schemas.microsoft.com/office/drawing/2014/main" id="{323E7A68-F0A9-59CC-4418-205C546D64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2649AC1-E7DB-B961-BC32-BA1F9E37702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96360FA-F122-471C-B6A2-756E544C63C5}" type="slidenum">
              <a:rPr lang="en-US" smtClean="0"/>
              <a:t>‹#›</a:t>
            </a:fld>
            <a:endParaRPr lang="en-US"/>
          </a:p>
        </p:txBody>
      </p:sp>
    </p:spTree>
    <p:extLst>
      <p:ext uri="{BB962C8B-B14F-4D97-AF65-F5344CB8AC3E}">
        <p14:creationId xmlns:p14="http://schemas.microsoft.com/office/powerpoint/2010/main" val="16331855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oleObject" Target="../embeddings/oleObject1.bin"/><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oleObject" Target="../embeddings/oleObject1.bin"/><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3.jpeg"/></Relationships>
</file>

<file path=ppt/slides/_rels/slide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oleObject" Target="../embeddings/oleObject1.bin"/><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oleObject" Target="../embeddings/oleObject1.bin"/><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3.jpeg"/></Relationships>
</file>

<file path=ppt/slides/_rels/slide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oleObject" Target="../embeddings/oleObject1.bin"/><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3.jpeg"/></Relationships>
</file>

<file path=ppt/slides/_rels/slide1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oleObject" Target="../embeddings/oleObject1.bin"/><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3.jpeg"/></Relationships>
</file>

<file path=ppt/slides/_rels/slide1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oleObject" Target="../embeddings/oleObject1.bin"/><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3.jpeg"/></Relationships>
</file>

<file path=ppt/slides/_rels/slide1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oleObject" Target="../embeddings/oleObject1.bin"/><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3.jpeg"/></Relationships>
</file>

<file path=ppt/slides/_rels/slide1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oleObject" Target="../embeddings/oleObject1.bin"/><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3.jpeg"/></Relationships>
</file>

<file path=ppt/slides/_rels/slide1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oleObject" Target="../embeddings/oleObject1.bin"/><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oleObject" Target="../embeddings/oleObject1.bin"/><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1.pn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oleObject" Target="../embeddings/oleObject1.bin"/><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oleObject" Target="../embeddings/oleObject1.bin"/><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oleObject" Target="../embeddings/oleObject1.bin"/><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oleObject" Target="../embeddings/oleObject1.bin"/><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oleObject" Target="../embeddings/oleObject1.bin"/><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oleObject" Target="../embeddings/oleObject1.bin"/><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oleObject" Target="../embeddings/oleObject1.bin"/><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oleObject" Target="../embeddings/oleObject1.bin"/><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2900" y="323599"/>
            <a:ext cx="4286198" cy="3898298"/>
          </a:xfrm>
          <a:prstGeom prst="rect">
            <a:avLst/>
          </a:prstGeom>
        </p:spPr>
      </p:pic>
      <p:sp>
        <p:nvSpPr>
          <p:cNvPr id="2" name="TextBox 1">
            <a:extLst>
              <a:ext uri="{FF2B5EF4-FFF2-40B4-BE49-F238E27FC236}">
                <a16:creationId xmlns:a16="http://schemas.microsoft.com/office/drawing/2014/main" id="{B3822545-3F96-4445-B542-28EC2105DDFC}"/>
              </a:ext>
            </a:extLst>
          </p:cNvPr>
          <p:cNvSpPr txBox="1"/>
          <p:nvPr/>
        </p:nvSpPr>
        <p:spPr>
          <a:xfrm>
            <a:off x="503142" y="4585252"/>
            <a:ext cx="11185715"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Baskerville Old Face" panose="02020602080505020303" pitchFamily="18" charset="0"/>
                <a:ea typeface="+mn-ea"/>
                <a:cs typeface="+mn-cs"/>
              </a:rPr>
              <a:t>Class 5A: </a:t>
            </a:r>
            <a:r>
              <a:rPr lang="en-US" sz="4400" dirty="0">
                <a:solidFill>
                  <a:prstClr val="black"/>
                </a:solidFill>
                <a:latin typeface="Baskerville Old Face" panose="02020602080505020303" pitchFamily="18" charset="0"/>
              </a:rPr>
              <a:t>Does God Exist if Evil Exists?</a:t>
            </a:r>
            <a:endParaRPr kumimoji="0" lang="en-US" sz="4400" b="0" i="0" u="none" strike="noStrike" kern="1200" cap="none" spc="0" normalizeH="0" baseline="0" noProof="0" dirty="0">
              <a:ln>
                <a:noFill/>
              </a:ln>
              <a:solidFill>
                <a:prstClr val="black"/>
              </a:solidFill>
              <a:effectLst/>
              <a:uLnTx/>
              <a:uFillTx/>
              <a:latin typeface="Baskerville Old Face" panose="02020602080505020303" pitchFamily="18" charset="0"/>
              <a:ea typeface="+mn-ea"/>
              <a:cs typeface="+mn-cs"/>
            </a:endParaRPr>
          </a:p>
        </p:txBody>
      </p:sp>
    </p:spTree>
    <p:extLst>
      <p:ext uri="{BB962C8B-B14F-4D97-AF65-F5344CB8AC3E}">
        <p14:creationId xmlns:p14="http://schemas.microsoft.com/office/powerpoint/2010/main" val="16090049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hlinkClick r:id="" action="ppaction://ole?verb=0"/>
          </p:cNvPr>
          <p:cNvGraphicFramePr>
            <a:graphicFrameLocks noChangeAspect="1"/>
          </p:cNvGraphicFramePr>
          <p:nvPr/>
        </p:nvGraphicFramePr>
        <p:xfrm>
          <a:off x="1608443" y="803101"/>
          <a:ext cx="6094413" cy="3427413"/>
        </p:xfrm>
        <a:graphic>
          <a:graphicData uri="http://schemas.openxmlformats.org/presentationml/2006/ole">
            <mc:AlternateContent xmlns:mc="http://schemas.openxmlformats.org/markup-compatibility/2006">
              <mc:Choice xmlns:v="urn:schemas-microsoft-com:vml" Requires="v">
                <p:oleObj name="Presentation" r:id="rId2" imgW="5853588" imgH="3291750" progId="PowerPoint.Show.12">
                  <p:embed/>
                </p:oleObj>
              </mc:Choice>
              <mc:Fallback>
                <p:oleObj name="Presentation" r:id="rId2" imgW="5853588" imgH="3291750" progId="PowerPoint.Show.12">
                  <p:embed/>
                  <p:pic>
                    <p:nvPicPr>
                      <p:cNvPr id="2" name="Object 1">
                        <a:hlinkClick r:id="" action="ppaction://ole?verb=0"/>
                      </p:cNvPr>
                      <p:cNvPicPr/>
                      <p:nvPr/>
                    </p:nvPicPr>
                    <p:blipFill>
                      <a:blip r:embed="rId3"/>
                      <a:stretch>
                        <a:fillRect/>
                      </a:stretch>
                    </p:blipFill>
                    <p:spPr>
                      <a:xfrm>
                        <a:off x="1608443" y="803101"/>
                        <a:ext cx="6094413" cy="3427413"/>
                      </a:xfrm>
                      <a:prstGeom prst="rect">
                        <a:avLst/>
                      </a:prstGeom>
                    </p:spPr>
                  </p:pic>
                </p:oleObj>
              </mc:Fallback>
            </mc:AlternateContent>
          </a:graphicData>
        </a:graphic>
      </p:graphicFrame>
      <p:pic>
        <p:nvPicPr>
          <p:cNvPr id="1028" name="Picture 4" descr="Image result for white powerpoint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8674"/>
            <a:ext cx="12192000" cy="690073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6504" y="306097"/>
            <a:ext cx="2255850" cy="2051696"/>
          </a:xfrm>
          <a:prstGeom prst="rect">
            <a:avLst/>
          </a:prstGeom>
        </p:spPr>
      </p:pic>
      <p:sp>
        <p:nvSpPr>
          <p:cNvPr id="3" name="Rectangle 2"/>
          <p:cNvSpPr/>
          <p:nvPr/>
        </p:nvSpPr>
        <p:spPr>
          <a:xfrm>
            <a:off x="3158022" y="3421693"/>
            <a:ext cx="8310929"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prstClr val="white"/>
                </a:solidFill>
                <a:effectLst/>
                <a:uLnTx/>
                <a:uFillTx/>
                <a:latin typeface="Calibri Light" panose="020F0302020204030204" pitchFamily="34" charset="0"/>
                <a:ea typeface="+mn-ea"/>
                <a:cs typeface="+mn-cs"/>
              </a:rPr>
              <a:t>Apologetics replaces lies with the truth.</a:t>
            </a:r>
            <a:endParaRPr kumimoji="0" lang="en-US" sz="4000" b="1" i="0" u="none" strike="noStrike" kern="0" cap="none" spc="0" normalizeH="0" baseline="0" noProof="0" dirty="0">
              <a:ln>
                <a:noFill/>
              </a:ln>
              <a:solidFill>
                <a:sysClr val="windowText" lastClr="000000"/>
              </a:solidFill>
              <a:effectLst/>
              <a:uLnTx/>
              <a:uFillTx/>
              <a:latin typeface="Calibri Light" panose="020F0302020204030204" pitchFamily="34" charset="0"/>
              <a:ea typeface="+mn-ea"/>
              <a:cs typeface="+mn-cs"/>
            </a:endParaRPr>
          </a:p>
        </p:txBody>
      </p:sp>
      <p:sp>
        <p:nvSpPr>
          <p:cNvPr id="4" name="Rectangle 3"/>
          <p:cNvSpPr/>
          <p:nvPr/>
        </p:nvSpPr>
        <p:spPr>
          <a:xfrm>
            <a:off x="3158022" y="4807270"/>
            <a:ext cx="3876382"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prstClr val="white"/>
                </a:solidFill>
                <a:effectLst/>
                <a:uLnTx/>
                <a:uFillTx/>
                <a:latin typeface="Calibri Light" panose="020F0302020204030204" pitchFamily="34" charset="0"/>
                <a:ea typeface="+mn-ea"/>
                <a:cs typeface="+mn-cs"/>
              </a:rPr>
              <a:t>Ephesians 4:13-15</a:t>
            </a:r>
            <a:endParaRPr kumimoji="0" lang="en-US" sz="4000" b="0" i="0" u="none" strike="noStrike" kern="0" cap="none" spc="0" normalizeH="0" baseline="0" noProof="0" dirty="0">
              <a:ln>
                <a:noFill/>
              </a:ln>
              <a:solidFill>
                <a:sysClr val="windowText" lastClr="000000"/>
              </a:solidFill>
              <a:effectLst/>
              <a:uLnTx/>
              <a:uFillTx/>
              <a:latin typeface="Calibri Light" panose="020F0302020204030204" pitchFamily="34" charset="0"/>
              <a:ea typeface="+mn-ea"/>
              <a:cs typeface="+mn-cs"/>
            </a:endParaRPr>
          </a:p>
        </p:txBody>
      </p:sp>
      <p:sp>
        <p:nvSpPr>
          <p:cNvPr id="6" name="TextBox 5"/>
          <p:cNvSpPr txBox="1"/>
          <p:nvPr/>
        </p:nvSpPr>
        <p:spPr>
          <a:xfrm>
            <a:off x="558800" y="2692564"/>
            <a:ext cx="10439400" cy="30162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800" b="0" i="0" u="none" strike="noStrike" kern="1200" cap="none" spc="0" normalizeH="0" baseline="0" noProof="0" dirty="0">
                <a:ln>
                  <a:noFill/>
                </a:ln>
                <a:solidFill>
                  <a:prstClr val="black"/>
                </a:solidFill>
                <a:effectLst/>
                <a:uLnTx/>
                <a:uFillTx/>
                <a:latin typeface="Calibri" panose="020F0502020204030204"/>
                <a:ea typeface="+mn-ea"/>
                <a:cs typeface="+mn-cs"/>
              </a:rPr>
              <a:t>We know what is </a:t>
            </a:r>
            <a:r>
              <a:rPr kumimoji="0" lang="en-US" sz="3800" b="0" i="1" u="none" strike="noStrike" kern="1200" cap="none" spc="0" normalizeH="0" baseline="0" noProof="0" dirty="0">
                <a:ln>
                  <a:noFill/>
                </a:ln>
                <a:solidFill>
                  <a:prstClr val="black"/>
                </a:solidFill>
                <a:effectLst/>
                <a:uLnTx/>
                <a:uFillTx/>
                <a:latin typeface="Calibri" panose="020F0502020204030204"/>
                <a:ea typeface="+mn-ea"/>
                <a:cs typeface="+mn-cs"/>
              </a:rPr>
              <a:t>wrong</a:t>
            </a:r>
            <a:r>
              <a:rPr kumimoji="0" lang="en-US" sz="3800" b="0" i="0" u="none" strike="noStrike" kern="1200" cap="none" spc="0" normalizeH="0" baseline="0" noProof="0" dirty="0">
                <a:ln>
                  <a:noFill/>
                </a:ln>
                <a:solidFill>
                  <a:prstClr val="black"/>
                </a:solidFill>
                <a:effectLst/>
                <a:uLnTx/>
                <a:uFillTx/>
                <a:latin typeface="Calibri" panose="020F0502020204030204"/>
                <a:ea typeface="+mn-ea"/>
                <a:cs typeface="+mn-cs"/>
              </a:rPr>
              <a:t>, because we know</a:t>
            </a:r>
            <a:r>
              <a:rPr kumimoji="0" lang="en-US" sz="3800" b="0" i="0" u="none" strike="noStrike" kern="1200" cap="none" spc="0" normalizeH="0" noProof="0" dirty="0">
                <a:ln>
                  <a:noFill/>
                </a:ln>
                <a:solidFill>
                  <a:prstClr val="black"/>
                </a:solidFill>
                <a:effectLst/>
                <a:uLnTx/>
                <a:uFillTx/>
                <a:latin typeface="Calibri" panose="020F0502020204030204"/>
                <a:ea typeface="+mn-ea"/>
                <a:cs typeface="+mn-cs"/>
              </a:rPr>
              <a:t> what is…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3800" b="1" dirty="0">
                <a:solidFill>
                  <a:prstClr val="black"/>
                </a:solidFill>
                <a:latin typeface="Calibri" panose="020F0502020204030204"/>
              </a:rPr>
              <a:t>Right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800" b="1" i="0" u="none" strike="noStrike" kern="1200" cap="none" spc="0" normalizeH="0" baseline="0" noProof="0" dirty="0">
              <a:ln>
                <a:noFill/>
              </a:ln>
              <a:solidFill>
                <a:prstClr val="black"/>
              </a:solidFill>
              <a:effectLst/>
              <a:uLnTx/>
              <a:uFillTx/>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3800" noProof="0" dirty="0">
                <a:solidFill>
                  <a:prstClr val="black"/>
                </a:solidFill>
                <a:latin typeface="Calibri" panose="020F0502020204030204"/>
              </a:rPr>
              <a:t>Incorrect…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dirty="0">
                <a:ln>
                  <a:noFill/>
                </a:ln>
                <a:solidFill>
                  <a:prstClr val="black"/>
                </a:solidFill>
                <a:effectLst/>
                <a:uLnTx/>
                <a:uFillTx/>
                <a:latin typeface="Calibri" panose="020F0502020204030204"/>
              </a:rPr>
              <a:t>Correct</a:t>
            </a:r>
            <a:endParaRPr kumimoji="0" lang="en-US" sz="3800" b="1" i="0" u="none" strike="noStrike" kern="1200" cap="none" spc="0" normalizeH="0" baseline="0" noProof="0" dirty="0">
              <a:ln>
                <a:noFill/>
              </a:ln>
              <a:solidFill>
                <a:prstClr val="black"/>
              </a:solidFill>
              <a:effectLst/>
              <a:uLnTx/>
              <a:uFillTx/>
              <a:latin typeface="Calibri" panose="020F0502020204030204"/>
            </a:endParaRPr>
          </a:p>
        </p:txBody>
      </p:sp>
    </p:spTree>
    <p:extLst>
      <p:ext uri="{BB962C8B-B14F-4D97-AF65-F5344CB8AC3E}">
        <p14:creationId xmlns:p14="http://schemas.microsoft.com/office/powerpoint/2010/main" val="218680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hlinkClick r:id="" action="ppaction://ole?verb=0"/>
          </p:cNvPr>
          <p:cNvGraphicFramePr>
            <a:graphicFrameLocks noChangeAspect="1"/>
          </p:cNvGraphicFramePr>
          <p:nvPr/>
        </p:nvGraphicFramePr>
        <p:xfrm>
          <a:off x="1608443" y="803101"/>
          <a:ext cx="6094413" cy="3427413"/>
        </p:xfrm>
        <a:graphic>
          <a:graphicData uri="http://schemas.openxmlformats.org/presentationml/2006/ole">
            <mc:AlternateContent xmlns:mc="http://schemas.openxmlformats.org/markup-compatibility/2006">
              <mc:Choice xmlns:v="urn:schemas-microsoft-com:vml" Requires="v">
                <p:oleObj name="Presentation" r:id="rId2" imgW="5853588" imgH="3291750" progId="PowerPoint.Show.12">
                  <p:embed/>
                </p:oleObj>
              </mc:Choice>
              <mc:Fallback>
                <p:oleObj name="Presentation" r:id="rId2" imgW="5853588" imgH="3291750" progId="PowerPoint.Show.12">
                  <p:embed/>
                  <p:pic>
                    <p:nvPicPr>
                      <p:cNvPr id="2" name="Object 1">
                        <a:hlinkClick r:id="" action="ppaction://ole?verb=0"/>
                      </p:cNvPr>
                      <p:cNvPicPr/>
                      <p:nvPr/>
                    </p:nvPicPr>
                    <p:blipFill>
                      <a:blip r:embed="rId3"/>
                      <a:stretch>
                        <a:fillRect/>
                      </a:stretch>
                    </p:blipFill>
                    <p:spPr>
                      <a:xfrm>
                        <a:off x="1608443" y="803101"/>
                        <a:ext cx="6094413" cy="3427413"/>
                      </a:xfrm>
                      <a:prstGeom prst="rect">
                        <a:avLst/>
                      </a:prstGeom>
                    </p:spPr>
                  </p:pic>
                </p:oleObj>
              </mc:Fallback>
            </mc:AlternateContent>
          </a:graphicData>
        </a:graphic>
      </p:graphicFrame>
      <p:pic>
        <p:nvPicPr>
          <p:cNvPr id="1028" name="Picture 4" descr="Image result for white powerpoint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8674"/>
            <a:ext cx="12192000" cy="690073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6504" y="306097"/>
            <a:ext cx="2255850" cy="2051696"/>
          </a:xfrm>
          <a:prstGeom prst="rect">
            <a:avLst/>
          </a:prstGeom>
        </p:spPr>
      </p:pic>
      <p:sp>
        <p:nvSpPr>
          <p:cNvPr id="3" name="Rectangle 2"/>
          <p:cNvSpPr/>
          <p:nvPr/>
        </p:nvSpPr>
        <p:spPr>
          <a:xfrm>
            <a:off x="3158022" y="3421693"/>
            <a:ext cx="8310929"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prstClr val="white"/>
                </a:solidFill>
                <a:effectLst/>
                <a:uLnTx/>
                <a:uFillTx/>
                <a:latin typeface="Calibri Light" panose="020F0302020204030204" pitchFamily="34" charset="0"/>
                <a:ea typeface="+mn-ea"/>
                <a:cs typeface="+mn-cs"/>
              </a:rPr>
              <a:t>Apologetics replaces lies with the truth.</a:t>
            </a:r>
            <a:endParaRPr kumimoji="0" lang="en-US" sz="4000" b="1" i="0" u="none" strike="noStrike" kern="0" cap="none" spc="0" normalizeH="0" baseline="0" noProof="0" dirty="0">
              <a:ln>
                <a:noFill/>
              </a:ln>
              <a:solidFill>
                <a:sysClr val="windowText" lastClr="000000"/>
              </a:solidFill>
              <a:effectLst/>
              <a:uLnTx/>
              <a:uFillTx/>
              <a:latin typeface="Calibri Light" panose="020F0302020204030204" pitchFamily="34" charset="0"/>
              <a:ea typeface="+mn-ea"/>
              <a:cs typeface="+mn-cs"/>
            </a:endParaRPr>
          </a:p>
        </p:txBody>
      </p:sp>
      <p:sp>
        <p:nvSpPr>
          <p:cNvPr id="4" name="Rectangle 3"/>
          <p:cNvSpPr/>
          <p:nvPr/>
        </p:nvSpPr>
        <p:spPr>
          <a:xfrm>
            <a:off x="3158022" y="4807270"/>
            <a:ext cx="3876382"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prstClr val="white"/>
                </a:solidFill>
                <a:effectLst/>
                <a:uLnTx/>
                <a:uFillTx/>
                <a:latin typeface="Calibri Light" panose="020F0302020204030204" pitchFamily="34" charset="0"/>
                <a:ea typeface="+mn-ea"/>
                <a:cs typeface="+mn-cs"/>
              </a:rPr>
              <a:t>Ephesians 4:13-15</a:t>
            </a:r>
            <a:endParaRPr kumimoji="0" lang="en-US" sz="4000" b="0" i="0" u="none" strike="noStrike" kern="0" cap="none" spc="0" normalizeH="0" baseline="0" noProof="0" dirty="0">
              <a:ln>
                <a:noFill/>
              </a:ln>
              <a:solidFill>
                <a:sysClr val="windowText" lastClr="000000"/>
              </a:solidFill>
              <a:effectLst/>
              <a:uLnTx/>
              <a:uFillTx/>
              <a:latin typeface="Calibri Light" panose="020F0302020204030204" pitchFamily="34" charset="0"/>
              <a:ea typeface="+mn-ea"/>
              <a:cs typeface="+mn-cs"/>
            </a:endParaRPr>
          </a:p>
        </p:txBody>
      </p:sp>
      <p:sp>
        <p:nvSpPr>
          <p:cNvPr id="6" name="TextBox 5"/>
          <p:cNvSpPr txBox="1"/>
          <p:nvPr/>
        </p:nvSpPr>
        <p:spPr>
          <a:xfrm>
            <a:off x="4311332" y="1544838"/>
            <a:ext cx="5134817" cy="39703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200" dirty="0">
                <a:solidFill>
                  <a:prstClr val="black"/>
                </a:solidFill>
                <a:latin typeface="Calibri" panose="020F0502020204030204"/>
              </a:rPr>
              <a:t>A bad painting…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200" b="1" i="0" u="none" strike="noStrike" kern="1200" cap="none" spc="0" normalizeH="0" baseline="0" noProof="0" dirty="0">
                <a:ln>
                  <a:noFill/>
                </a:ln>
                <a:solidFill>
                  <a:prstClr val="black"/>
                </a:solidFill>
                <a:effectLst/>
                <a:uLnTx/>
                <a:uFillTx/>
                <a:latin typeface="Calibri" panose="020F0502020204030204"/>
              </a:rPr>
              <a:t>A good painting…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4200" dirty="0">
                <a:solidFill>
                  <a:prstClr val="black"/>
                </a:solidFill>
                <a:latin typeface="Calibri" panose="020F0502020204030204"/>
              </a:rPr>
              <a:t>A crooked line…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200" b="1" i="0" u="none" strike="noStrike" kern="1200" cap="none" spc="0" normalizeH="0" baseline="0" noProof="0" dirty="0">
                <a:ln>
                  <a:noFill/>
                </a:ln>
                <a:solidFill>
                  <a:prstClr val="black"/>
                </a:solidFill>
                <a:effectLst/>
                <a:uLnTx/>
                <a:uFillTx/>
                <a:latin typeface="Calibri" panose="020F0502020204030204"/>
              </a:rPr>
              <a:t>A straight line…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4200" dirty="0">
                <a:solidFill>
                  <a:prstClr val="black"/>
                </a:solidFill>
                <a:latin typeface="Calibri" panose="020F0502020204030204"/>
              </a:rPr>
              <a:t>A good Soccer Player…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200" b="1" i="0" u="none" strike="noStrike" kern="1200" cap="none" spc="0" normalizeH="0" baseline="0" noProof="0" dirty="0">
                <a:ln>
                  <a:noFill/>
                </a:ln>
                <a:solidFill>
                  <a:prstClr val="black"/>
                </a:solidFill>
                <a:effectLst/>
                <a:uLnTx/>
                <a:uFillTx/>
                <a:latin typeface="Calibri" panose="020F0502020204030204"/>
              </a:rPr>
              <a:t>A bad </a:t>
            </a:r>
            <a:r>
              <a:rPr lang="en-US" sz="4200" b="1" dirty="0">
                <a:solidFill>
                  <a:prstClr val="black"/>
                </a:solidFill>
                <a:latin typeface="Calibri" panose="020F0502020204030204"/>
              </a:rPr>
              <a:t>soccer player</a:t>
            </a:r>
            <a:r>
              <a:rPr kumimoji="0" lang="en-US" sz="4200" b="1" i="0" u="none" strike="noStrike" kern="1200" cap="none" spc="0" normalizeH="0" baseline="0" noProof="0" dirty="0">
                <a:ln>
                  <a:noFill/>
                </a:ln>
                <a:solidFill>
                  <a:prstClr val="black"/>
                </a:solidFill>
                <a:effectLst/>
                <a:uLnTx/>
                <a:uFillTx/>
                <a:latin typeface="Calibri" panose="020F0502020204030204"/>
              </a:rPr>
              <a:t>…</a:t>
            </a:r>
          </a:p>
        </p:txBody>
      </p:sp>
    </p:spTree>
    <p:extLst>
      <p:ext uri="{BB962C8B-B14F-4D97-AF65-F5344CB8AC3E}">
        <p14:creationId xmlns:p14="http://schemas.microsoft.com/office/powerpoint/2010/main" val="1367108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hlinkClick r:id="" action="ppaction://ole?verb=0"/>
          </p:cNvPr>
          <p:cNvGraphicFramePr>
            <a:graphicFrameLocks noChangeAspect="1"/>
          </p:cNvGraphicFramePr>
          <p:nvPr/>
        </p:nvGraphicFramePr>
        <p:xfrm>
          <a:off x="1608443" y="803101"/>
          <a:ext cx="6094413" cy="3427413"/>
        </p:xfrm>
        <a:graphic>
          <a:graphicData uri="http://schemas.openxmlformats.org/presentationml/2006/ole">
            <mc:AlternateContent xmlns:mc="http://schemas.openxmlformats.org/markup-compatibility/2006">
              <mc:Choice xmlns:v="urn:schemas-microsoft-com:vml" Requires="v">
                <p:oleObj name="Presentation" r:id="rId2" imgW="5853588" imgH="3291750" progId="PowerPoint.Show.12">
                  <p:embed/>
                </p:oleObj>
              </mc:Choice>
              <mc:Fallback>
                <p:oleObj name="Presentation" r:id="rId2" imgW="5853588" imgH="3291750" progId="PowerPoint.Show.12">
                  <p:embed/>
                  <p:pic>
                    <p:nvPicPr>
                      <p:cNvPr id="2" name="Object 1">
                        <a:hlinkClick r:id="" action="ppaction://ole?verb=0"/>
                      </p:cNvPr>
                      <p:cNvPicPr/>
                      <p:nvPr/>
                    </p:nvPicPr>
                    <p:blipFill>
                      <a:blip r:embed="rId3"/>
                      <a:stretch>
                        <a:fillRect/>
                      </a:stretch>
                    </p:blipFill>
                    <p:spPr>
                      <a:xfrm>
                        <a:off x="1608443" y="803101"/>
                        <a:ext cx="6094413" cy="3427413"/>
                      </a:xfrm>
                      <a:prstGeom prst="rect">
                        <a:avLst/>
                      </a:prstGeom>
                    </p:spPr>
                  </p:pic>
                </p:oleObj>
              </mc:Fallback>
            </mc:AlternateContent>
          </a:graphicData>
        </a:graphic>
      </p:graphicFrame>
      <p:pic>
        <p:nvPicPr>
          <p:cNvPr id="1028" name="Picture 4" descr="Image result for white powerpoint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8674"/>
            <a:ext cx="12192000" cy="690073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6504" y="306097"/>
            <a:ext cx="2255850" cy="2051696"/>
          </a:xfrm>
          <a:prstGeom prst="rect">
            <a:avLst/>
          </a:prstGeom>
        </p:spPr>
      </p:pic>
      <p:sp>
        <p:nvSpPr>
          <p:cNvPr id="3" name="Rectangle 2"/>
          <p:cNvSpPr/>
          <p:nvPr/>
        </p:nvSpPr>
        <p:spPr>
          <a:xfrm>
            <a:off x="3158022" y="3421693"/>
            <a:ext cx="8310929" cy="707886"/>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chemeClr val="bg1"/>
                </a:solidFill>
                <a:effectLst/>
                <a:uLnTx/>
                <a:uFillTx/>
                <a:latin typeface="Calibri Light" panose="020F0302020204030204" pitchFamily="34" charset="0"/>
              </a:rPr>
              <a:t>Apologetics replaces lies with the truth.</a:t>
            </a:r>
            <a:endParaRPr kumimoji="0" lang="en-US" sz="4000" b="1" i="0" u="none" strike="noStrike" kern="0" cap="none" spc="0" normalizeH="0" baseline="0" noProof="0" dirty="0">
              <a:ln>
                <a:noFill/>
              </a:ln>
              <a:solidFill>
                <a:sysClr val="windowText" lastClr="000000"/>
              </a:solidFill>
              <a:effectLst/>
              <a:uLnTx/>
              <a:uFillTx/>
              <a:latin typeface="Calibri Light" panose="020F0302020204030204" pitchFamily="34" charset="0"/>
            </a:endParaRPr>
          </a:p>
        </p:txBody>
      </p:sp>
      <p:sp>
        <p:nvSpPr>
          <p:cNvPr id="4" name="Rectangle 3"/>
          <p:cNvSpPr/>
          <p:nvPr/>
        </p:nvSpPr>
        <p:spPr>
          <a:xfrm>
            <a:off x="3158022" y="4807270"/>
            <a:ext cx="3876382" cy="707886"/>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schemeClr val="bg1"/>
                </a:solidFill>
                <a:effectLst/>
                <a:uLnTx/>
                <a:uFillTx/>
                <a:latin typeface="Calibri Light" panose="020F0302020204030204" pitchFamily="34" charset="0"/>
              </a:rPr>
              <a:t>Ephesians 4:13-15</a:t>
            </a:r>
            <a:endParaRPr kumimoji="0" lang="en-US" sz="4000" b="0" i="0" u="none" strike="noStrike" kern="0" cap="none" spc="0" normalizeH="0" baseline="0" noProof="0" dirty="0">
              <a:ln>
                <a:noFill/>
              </a:ln>
              <a:solidFill>
                <a:sysClr val="windowText" lastClr="000000"/>
              </a:solidFill>
              <a:effectLst/>
              <a:uLnTx/>
              <a:uFillTx/>
              <a:latin typeface="Calibri Light" panose="020F0302020204030204" pitchFamily="34" charset="0"/>
            </a:endParaRPr>
          </a:p>
        </p:txBody>
      </p:sp>
      <p:sp>
        <p:nvSpPr>
          <p:cNvPr id="6" name="TextBox 5"/>
          <p:cNvSpPr txBox="1"/>
          <p:nvPr/>
        </p:nvSpPr>
        <p:spPr>
          <a:xfrm>
            <a:off x="2120900" y="2391486"/>
            <a:ext cx="9486586" cy="3170099"/>
          </a:xfrm>
          <a:prstGeom prst="rect">
            <a:avLst/>
          </a:prstGeom>
          <a:noFill/>
        </p:spPr>
        <p:txBody>
          <a:bodyPr wrap="square" rtlCol="0">
            <a:spAutoFit/>
          </a:bodyPr>
          <a:lstStyle/>
          <a:p>
            <a:r>
              <a:rPr lang="en-US" sz="4000" dirty="0"/>
              <a:t>Evil only makes sense when comparing it to something good.  Without God as the standard of real or objective good, it is hard (even impossible) to ground an event as evil, morally wrong, or a tragedy.</a:t>
            </a:r>
          </a:p>
        </p:txBody>
      </p:sp>
    </p:spTree>
    <p:extLst>
      <p:ext uri="{BB962C8B-B14F-4D97-AF65-F5344CB8AC3E}">
        <p14:creationId xmlns:p14="http://schemas.microsoft.com/office/powerpoint/2010/main" val="2311745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hlinkClick r:id="" action="ppaction://ole?verb=0"/>
          </p:cNvPr>
          <p:cNvGraphicFramePr>
            <a:graphicFrameLocks noChangeAspect="1"/>
          </p:cNvGraphicFramePr>
          <p:nvPr/>
        </p:nvGraphicFramePr>
        <p:xfrm>
          <a:off x="1608443" y="803101"/>
          <a:ext cx="6094413" cy="3427413"/>
        </p:xfrm>
        <a:graphic>
          <a:graphicData uri="http://schemas.openxmlformats.org/presentationml/2006/ole">
            <mc:AlternateContent xmlns:mc="http://schemas.openxmlformats.org/markup-compatibility/2006">
              <mc:Choice xmlns:v="urn:schemas-microsoft-com:vml" Requires="v">
                <p:oleObj name="Presentation" r:id="rId2" imgW="5853588" imgH="3291750" progId="PowerPoint.Show.12">
                  <p:embed/>
                </p:oleObj>
              </mc:Choice>
              <mc:Fallback>
                <p:oleObj name="Presentation" r:id="rId2" imgW="5853588" imgH="3291750" progId="PowerPoint.Show.12">
                  <p:embed/>
                  <p:pic>
                    <p:nvPicPr>
                      <p:cNvPr id="2" name="Object 1">
                        <a:hlinkClick r:id="" action="ppaction://ole?verb=0"/>
                      </p:cNvPr>
                      <p:cNvPicPr/>
                      <p:nvPr/>
                    </p:nvPicPr>
                    <p:blipFill>
                      <a:blip r:embed="rId3"/>
                      <a:stretch>
                        <a:fillRect/>
                      </a:stretch>
                    </p:blipFill>
                    <p:spPr>
                      <a:xfrm>
                        <a:off x="1608443" y="803101"/>
                        <a:ext cx="6094413" cy="3427413"/>
                      </a:xfrm>
                      <a:prstGeom prst="rect">
                        <a:avLst/>
                      </a:prstGeom>
                    </p:spPr>
                  </p:pic>
                </p:oleObj>
              </mc:Fallback>
            </mc:AlternateContent>
          </a:graphicData>
        </a:graphic>
      </p:graphicFrame>
      <p:pic>
        <p:nvPicPr>
          <p:cNvPr id="1028" name="Picture 4" descr="Image result for white powerpoint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8674"/>
            <a:ext cx="12192000" cy="690073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6504" y="306097"/>
            <a:ext cx="2255850" cy="2051696"/>
          </a:xfrm>
          <a:prstGeom prst="rect">
            <a:avLst/>
          </a:prstGeom>
        </p:spPr>
      </p:pic>
      <p:sp>
        <p:nvSpPr>
          <p:cNvPr id="3" name="Rectangle 2"/>
          <p:cNvSpPr/>
          <p:nvPr/>
        </p:nvSpPr>
        <p:spPr>
          <a:xfrm>
            <a:off x="3158022" y="3421693"/>
            <a:ext cx="8310929"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prstClr val="white"/>
                </a:solidFill>
                <a:effectLst/>
                <a:uLnTx/>
                <a:uFillTx/>
                <a:latin typeface="Calibri Light" panose="020F0302020204030204" pitchFamily="34" charset="0"/>
                <a:ea typeface="+mn-ea"/>
                <a:cs typeface="+mn-cs"/>
              </a:rPr>
              <a:t>Apologetics replaces lies with the truth.</a:t>
            </a:r>
            <a:endParaRPr kumimoji="0" lang="en-US" sz="4000" b="1" i="0" u="none" strike="noStrike" kern="0" cap="none" spc="0" normalizeH="0" baseline="0" noProof="0" dirty="0">
              <a:ln>
                <a:noFill/>
              </a:ln>
              <a:solidFill>
                <a:sysClr val="windowText" lastClr="000000"/>
              </a:solidFill>
              <a:effectLst/>
              <a:uLnTx/>
              <a:uFillTx/>
              <a:latin typeface="Calibri Light" panose="020F0302020204030204" pitchFamily="34" charset="0"/>
              <a:ea typeface="+mn-ea"/>
              <a:cs typeface="+mn-cs"/>
            </a:endParaRPr>
          </a:p>
        </p:txBody>
      </p:sp>
      <p:sp>
        <p:nvSpPr>
          <p:cNvPr id="4" name="Rectangle 3"/>
          <p:cNvSpPr/>
          <p:nvPr/>
        </p:nvSpPr>
        <p:spPr>
          <a:xfrm>
            <a:off x="3158022" y="4807270"/>
            <a:ext cx="3876382"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prstClr val="white"/>
                </a:solidFill>
                <a:effectLst/>
                <a:uLnTx/>
                <a:uFillTx/>
                <a:latin typeface="Calibri Light" panose="020F0302020204030204" pitchFamily="34" charset="0"/>
                <a:ea typeface="+mn-ea"/>
                <a:cs typeface="+mn-cs"/>
              </a:rPr>
              <a:t>Ephesians 4:13-15</a:t>
            </a:r>
            <a:endParaRPr kumimoji="0" lang="en-US" sz="4000" b="0" i="0" u="none" strike="noStrike" kern="0" cap="none" spc="0" normalizeH="0" baseline="0" noProof="0" dirty="0">
              <a:ln>
                <a:noFill/>
              </a:ln>
              <a:solidFill>
                <a:sysClr val="windowText" lastClr="000000"/>
              </a:solidFill>
              <a:effectLst/>
              <a:uLnTx/>
              <a:uFillTx/>
              <a:latin typeface="Calibri Light" panose="020F0302020204030204" pitchFamily="34" charset="0"/>
              <a:ea typeface="+mn-ea"/>
              <a:cs typeface="+mn-cs"/>
            </a:endParaRPr>
          </a:p>
        </p:txBody>
      </p:sp>
      <p:sp>
        <p:nvSpPr>
          <p:cNvPr id="6" name="TextBox 5"/>
          <p:cNvSpPr txBox="1"/>
          <p:nvPr/>
        </p:nvSpPr>
        <p:spPr>
          <a:xfrm>
            <a:off x="2816944" y="2327986"/>
            <a:ext cx="9486586" cy="2554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What is evil, then?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What if God doesn’t exist?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What would a world without God and   	objective good look?</a:t>
            </a:r>
          </a:p>
        </p:txBody>
      </p:sp>
    </p:spTree>
    <p:extLst>
      <p:ext uri="{BB962C8B-B14F-4D97-AF65-F5344CB8AC3E}">
        <p14:creationId xmlns:p14="http://schemas.microsoft.com/office/powerpoint/2010/main" val="4222457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hlinkClick r:id="" action="ppaction://ole?verb=0"/>
          </p:cNvPr>
          <p:cNvGraphicFramePr>
            <a:graphicFrameLocks noChangeAspect="1"/>
          </p:cNvGraphicFramePr>
          <p:nvPr/>
        </p:nvGraphicFramePr>
        <p:xfrm>
          <a:off x="1608443" y="803101"/>
          <a:ext cx="6094413" cy="3427413"/>
        </p:xfrm>
        <a:graphic>
          <a:graphicData uri="http://schemas.openxmlformats.org/presentationml/2006/ole">
            <mc:AlternateContent xmlns:mc="http://schemas.openxmlformats.org/markup-compatibility/2006">
              <mc:Choice xmlns:v="urn:schemas-microsoft-com:vml" Requires="v">
                <p:oleObj name="Presentation" r:id="rId2" imgW="5853588" imgH="3291750" progId="PowerPoint.Show.12">
                  <p:embed/>
                </p:oleObj>
              </mc:Choice>
              <mc:Fallback>
                <p:oleObj name="Presentation" r:id="rId2" imgW="5853588" imgH="3291750" progId="PowerPoint.Show.12">
                  <p:embed/>
                  <p:pic>
                    <p:nvPicPr>
                      <p:cNvPr id="2" name="Object 1">
                        <a:hlinkClick r:id="" action="ppaction://ole?verb=0"/>
                      </p:cNvPr>
                      <p:cNvPicPr/>
                      <p:nvPr/>
                    </p:nvPicPr>
                    <p:blipFill>
                      <a:blip r:embed="rId3"/>
                      <a:stretch>
                        <a:fillRect/>
                      </a:stretch>
                    </p:blipFill>
                    <p:spPr>
                      <a:xfrm>
                        <a:off x="1608443" y="803101"/>
                        <a:ext cx="6094413" cy="3427413"/>
                      </a:xfrm>
                      <a:prstGeom prst="rect">
                        <a:avLst/>
                      </a:prstGeom>
                    </p:spPr>
                  </p:pic>
                </p:oleObj>
              </mc:Fallback>
            </mc:AlternateContent>
          </a:graphicData>
        </a:graphic>
      </p:graphicFrame>
      <p:pic>
        <p:nvPicPr>
          <p:cNvPr id="1028" name="Picture 4" descr="Image result for white powerpoint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8674"/>
            <a:ext cx="12192000" cy="690073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6504" y="271263"/>
            <a:ext cx="2255850" cy="2051696"/>
          </a:xfrm>
          <a:prstGeom prst="rect">
            <a:avLst/>
          </a:prstGeom>
        </p:spPr>
      </p:pic>
      <p:sp>
        <p:nvSpPr>
          <p:cNvPr id="3" name="Rectangle 2"/>
          <p:cNvSpPr/>
          <p:nvPr/>
        </p:nvSpPr>
        <p:spPr>
          <a:xfrm>
            <a:off x="3158022" y="3421693"/>
            <a:ext cx="8310929"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prstClr val="white"/>
                </a:solidFill>
                <a:effectLst/>
                <a:uLnTx/>
                <a:uFillTx/>
                <a:latin typeface="Calibri Light" panose="020F0302020204030204" pitchFamily="34" charset="0"/>
                <a:ea typeface="+mn-ea"/>
                <a:cs typeface="+mn-cs"/>
              </a:rPr>
              <a:t>Apologetics replaces lies with the truth.</a:t>
            </a:r>
            <a:endParaRPr kumimoji="0" lang="en-US" sz="4000" b="1" i="0" u="none" strike="noStrike" kern="0" cap="none" spc="0" normalizeH="0" baseline="0" noProof="0" dirty="0">
              <a:ln>
                <a:noFill/>
              </a:ln>
              <a:solidFill>
                <a:sysClr val="windowText" lastClr="000000"/>
              </a:solidFill>
              <a:effectLst/>
              <a:uLnTx/>
              <a:uFillTx/>
              <a:latin typeface="Calibri Light" panose="020F0302020204030204" pitchFamily="34" charset="0"/>
              <a:ea typeface="+mn-ea"/>
              <a:cs typeface="+mn-cs"/>
            </a:endParaRPr>
          </a:p>
        </p:txBody>
      </p:sp>
      <p:sp>
        <p:nvSpPr>
          <p:cNvPr id="4" name="Rectangle 3"/>
          <p:cNvSpPr/>
          <p:nvPr/>
        </p:nvSpPr>
        <p:spPr>
          <a:xfrm>
            <a:off x="3158022" y="4807270"/>
            <a:ext cx="3876382"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prstClr val="white"/>
                </a:solidFill>
                <a:effectLst/>
                <a:uLnTx/>
                <a:uFillTx/>
                <a:latin typeface="Calibri Light" panose="020F0302020204030204" pitchFamily="34" charset="0"/>
                <a:ea typeface="+mn-ea"/>
                <a:cs typeface="+mn-cs"/>
              </a:rPr>
              <a:t>Ephesians 4:13-15</a:t>
            </a:r>
            <a:endParaRPr kumimoji="0" lang="en-US" sz="4000" b="0" i="0" u="none" strike="noStrike" kern="0" cap="none" spc="0" normalizeH="0" baseline="0" noProof="0" dirty="0">
              <a:ln>
                <a:noFill/>
              </a:ln>
              <a:solidFill>
                <a:sysClr val="windowText" lastClr="000000"/>
              </a:solidFill>
              <a:effectLst/>
              <a:uLnTx/>
              <a:uFillTx/>
              <a:latin typeface="Calibri Light" panose="020F0302020204030204" pitchFamily="34" charset="0"/>
              <a:ea typeface="+mn-ea"/>
              <a:cs typeface="+mn-cs"/>
            </a:endParaRPr>
          </a:p>
        </p:txBody>
      </p:sp>
      <p:sp>
        <p:nvSpPr>
          <p:cNvPr id="6" name="TextBox 5"/>
          <p:cNvSpPr txBox="1"/>
          <p:nvPr/>
        </p:nvSpPr>
        <p:spPr>
          <a:xfrm>
            <a:off x="3531944" y="1729504"/>
            <a:ext cx="9486586"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solidFill>
                  <a:prstClr val="black"/>
                </a:solidFill>
                <a:latin typeface="Calibri" panose="020F0502020204030204"/>
              </a:rPr>
              <a:t>Hitler: </a:t>
            </a:r>
            <a:r>
              <a:rPr lang="en-US" sz="4000" b="1" dirty="0">
                <a:solidFill>
                  <a:prstClr val="black"/>
                </a:solidFill>
                <a:latin typeface="Calibri" panose="020F0502020204030204"/>
              </a:rPr>
              <a:t>Kill people.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Mother Teresa: </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Help people</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solidFill>
                  <a:prstClr val="black"/>
                </a:solidFill>
                <a:latin typeface="Calibri" panose="020F0502020204030204"/>
              </a:rPr>
              <a:t>Jeffrey Dahmer: </a:t>
            </a:r>
            <a:r>
              <a:rPr lang="en-US" sz="4000" b="1" dirty="0">
                <a:solidFill>
                  <a:prstClr val="black"/>
                </a:solidFill>
                <a:latin typeface="Calibri" panose="020F0502020204030204"/>
              </a:rPr>
              <a:t>Eat people</a:t>
            </a:r>
            <a:r>
              <a:rPr lang="en-US" sz="4000" dirty="0">
                <a:solidFill>
                  <a:prstClr val="black"/>
                </a:solidFill>
                <a:latin typeface="Calibri" panose="020F0502020204030204"/>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solidFill>
                  <a:prstClr val="black"/>
                </a:solidFill>
                <a:latin typeface="Calibri" panose="020F0502020204030204"/>
              </a:rPr>
              <a:t>Who’s to know?  Who cares?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No ultimate right</a:t>
            </a:r>
            <a:r>
              <a:rPr lang="en-US" sz="4000" dirty="0">
                <a:solidFill>
                  <a:prstClr val="black"/>
                </a:solidFill>
                <a:latin typeface="Calibri" panose="020F0502020204030204"/>
              </a:rPr>
              <a:t> and wrong.</a:t>
            </a:r>
            <a:endPar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113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hlinkClick r:id="" action="ppaction://ole?verb=0"/>
          </p:cNvPr>
          <p:cNvGraphicFramePr>
            <a:graphicFrameLocks noChangeAspect="1"/>
          </p:cNvGraphicFramePr>
          <p:nvPr/>
        </p:nvGraphicFramePr>
        <p:xfrm>
          <a:off x="1608443" y="803101"/>
          <a:ext cx="6094413" cy="3427413"/>
        </p:xfrm>
        <a:graphic>
          <a:graphicData uri="http://schemas.openxmlformats.org/presentationml/2006/ole">
            <mc:AlternateContent xmlns:mc="http://schemas.openxmlformats.org/markup-compatibility/2006">
              <mc:Choice xmlns:v="urn:schemas-microsoft-com:vml" Requires="v">
                <p:oleObj name="Presentation" r:id="rId2" imgW="5853588" imgH="3291750" progId="PowerPoint.Show.12">
                  <p:embed/>
                </p:oleObj>
              </mc:Choice>
              <mc:Fallback>
                <p:oleObj name="Presentation" r:id="rId2" imgW="5853588" imgH="3291750" progId="PowerPoint.Show.12">
                  <p:embed/>
                  <p:pic>
                    <p:nvPicPr>
                      <p:cNvPr id="2" name="Object 1">
                        <a:hlinkClick r:id="" action="ppaction://ole?verb=0"/>
                      </p:cNvPr>
                      <p:cNvPicPr/>
                      <p:nvPr/>
                    </p:nvPicPr>
                    <p:blipFill>
                      <a:blip r:embed="rId3"/>
                      <a:stretch>
                        <a:fillRect/>
                      </a:stretch>
                    </p:blipFill>
                    <p:spPr>
                      <a:xfrm>
                        <a:off x="1608443" y="803101"/>
                        <a:ext cx="6094413" cy="3427413"/>
                      </a:xfrm>
                      <a:prstGeom prst="rect">
                        <a:avLst/>
                      </a:prstGeom>
                    </p:spPr>
                  </p:pic>
                </p:oleObj>
              </mc:Fallback>
            </mc:AlternateContent>
          </a:graphicData>
        </a:graphic>
      </p:graphicFrame>
      <p:pic>
        <p:nvPicPr>
          <p:cNvPr id="1028" name="Picture 4" descr="Image result for white powerpoint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900" y="-28674"/>
            <a:ext cx="12192000" cy="690073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6504" y="306097"/>
            <a:ext cx="2255850" cy="2051696"/>
          </a:xfrm>
          <a:prstGeom prst="rect">
            <a:avLst/>
          </a:prstGeom>
        </p:spPr>
      </p:pic>
      <p:sp>
        <p:nvSpPr>
          <p:cNvPr id="3" name="Rectangle 2"/>
          <p:cNvSpPr/>
          <p:nvPr/>
        </p:nvSpPr>
        <p:spPr>
          <a:xfrm>
            <a:off x="3158022" y="3421693"/>
            <a:ext cx="8310929"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prstClr val="white"/>
                </a:solidFill>
                <a:effectLst/>
                <a:uLnTx/>
                <a:uFillTx/>
                <a:latin typeface="Calibri Light" panose="020F0302020204030204" pitchFamily="34" charset="0"/>
                <a:ea typeface="+mn-ea"/>
                <a:cs typeface="+mn-cs"/>
              </a:rPr>
              <a:t>Apologetics replaces lies with the truth.</a:t>
            </a:r>
            <a:endParaRPr kumimoji="0" lang="en-US" sz="4000" b="1" i="0" u="none" strike="noStrike" kern="0" cap="none" spc="0" normalizeH="0" baseline="0" noProof="0" dirty="0">
              <a:ln>
                <a:noFill/>
              </a:ln>
              <a:solidFill>
                <a:sysClr val="windowText" lastClr="000000"/>
              </a:solidFill>
              <a:effectLst/>
              <a:uLnTx/>
              <a:uFillTx/>
              <a:latin typeface="Calibri Light" panose="020F0302020204030204" pitchFamily="34" charset="0"/>
              <a:ea typeface="+mn-ea"/>
              <a:cs typeface="+mn-cs"/>
            </a:endParaRPr>
          </a:p>
        </p:txBody>
      </p:sp>
      <p:sp>
        <p:nvSpPr>
          <p:cNvPr id="4" name="Rectangle 3"/>
          <p:cNvSpPr/>
          <p:nvPr/>
        </p:nvSpPr>
        <p:spPr>
          <a:xfrm>
            <a:off x="3158022" y="4807270"/>
            <a:ext cx="3876382"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prstClr val="white"/>
                </a:solidFill>
                <a:effectLst/>
                <a:uLnTx/>
                <a:uFillTx/>
                <a:latin typeface="Calibri Light" panose="020F0302020204030204" pitchFamily="34" charset="0"/>
                <a:ea typeface="+mn-ea"/>
                <a:cs typeface="+mn-cs"/>
              </a:rPr>
              <a:t>Ephesians 4:13-15</a:t>
            </a:r>
            <a:endParaRPr kumimoji="0" lang="en-US" sz="4000" b="0" i="0" u="none" strike="noStrike" kern="0" cap="none" spc="0" normalizeH="0" baseline="0" noProof="0" dirty="0">
              <a:ln>
                <a:noFill/>
              </a:ln>
              <a:solidFill>
                <a:sysClr val="windowText" lastClr="000000"/>
              </a:solidFill>
              <a:effectLst/>
              <a:uLnTx/>
              <a:uFillTx/>
              <a:latin typeface="Calibri Light" panose="020F0302020204030204" pitchFamily="34" charset="0"/>
              <a:ea typeface="+mn-ea"/>
              <a:cs typeface="+mn-cs"/>
            </a:endParaRPr>
          </a:p>
        </p:txBody>
      </p:sp>
      <p:sp>
        <p:nvSpPr>
          <p:cNvPr id="6" name="TextBox 5"/>
          <p:cNvSpPr txBox="1"/>
          <p:nvPr/>
        </p:nvSpPr>
        <p:spPr>
          <a:xfrm>
            <a:off x="2084144" y="2788526"/>
            <a:ext cx="9486586"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200" dirty="0">
                <a:solidFill>
                  <a:prstClr val="black"/>
                </a:solidFill>
                <a:latin typeface="Calibri" panose="020F0502020204030204"/>
              </a:rPr>
              <a:t>Therefore, real evil in the world actually proves God, rather than disproves God.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200" i="0" u="none" strike="noStrike" kern="1200" cap="none" spc="0" normalizeH="0" baseline="0" noProof="0" dirty="0">
                <a:ln>
                  <a:noFill/>
                </a:ln>
                <a:solidFill>
                  <a:prstClr val="black"/>
                </a:solidFill>
                <a:effectLst/>
                <a:uLnTx/>
                <a:uFillTx/>
                <a:latin typeface="Calibri" panose="020F0502020204030204"/>
              </a:rPr>
              <a:t>How</a:t>
            </a:r>
            <a:r>
              <a:rPr kumimoji="0" lang="en-US" sz="4200" i="0" u="none" strike="noStrike" kern="1200" cap="none" spc="0" normalizeH="0" noProof="0" dirty="0">
                <a:ln>
                  <a:noFill/>
                </a:ln>
                <a:solidFill>
                  <a:prstClr val="black"/>
                </a:solidFill>
                <a:effectLst/>
                <a:uLnTx/>
                <a:uFillTx/>
                <a:latin typeface="Calibri" panose="020F0502020204030204"/>
              </a:rPr>
              <a:t> so?</a:t>
            </a:r>
            <a:endParaRPr kumimoji="0" lang="en-US" sz="4200" i="0" u="none" strike="noStrike" kern="1200" cap="none" spc="0" normalizeH="0" baseline="0" noProof="0" dirty="0">
              <a:ln>
                <a:noFill/>
              </a:ln>
              <a:solidFill>
                <a:prstClr val="black"/>
              </a:solidFill>
              <a:effectLst/>
              <a:uLnTx/>
              <a:uFillTx/>
              <a:latin typeface="Calibri" panose="020F0502020204030204"/>
            </a:endParaRPr>
          </a:p>
        </p:txBody>
      </p:sp>
    </p:spTree>
    <p:extLst>
      <p:ext uri="{BB962C8B-B14F-4D97-AF65-F5344CB8AC3E}">
        <p14:creationId xmlns:p14="http://schemas.microsoft.com/office/powerpoint/2010/main" val="3252545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hlinkClick r:id="" action="ppaction://ole?verb=0"/>
          </p:cNvPr>
          <p:cNvGraphicFramePr>
            <a:graphicFrameLocks noChangeAspect="1"/>
          </p:cNvGraphicFramePr>
          <p:nvPr/>
        </p:nvGraphicFramePr>
        <p:xfrm>
          <a:off x="1608443" y="803101"/>
          <a:ext cx="6094413" cy="3427413"/>
        </p:xfrm>
        <a:graphic>
          <a:graphicData uri="http://schemas.openxmlformats.org/presentationml/2006/ole">
            <mc:AlternateContent xmlns:mc="http://schemas.openxmlformats.org/markup-compatibility/2006">
              <mc:Choice xmlns:v="urn:schemas-microsoft-com:vml" Requires="v">
                <p:oleObj name="Presentation" r:id="rId2" imgW="5853588" imgH="3291750" progId="PowerPoint.Show.12">
                  <p:embed/>
                </p:oleObj>
              </mc:Choice>
              <mc:Fallback>
                <p:oleObj name="Presentation" r:id="rId2" imgW="5853588" imgH="3291750" progId="PowerPoint.Show.12">
                  <p:embed/>
                  <p:pic>
                    <p:nvPicPr>
                      <p:cNvPr id="2" name="Object 1">
                        <a:hlinkClick r:id="" action="ppaction://ole?verb=0"/>
                      </p:cNvPr>
                      <p:cNvPicPr/>
                      <p:nvPr/>
                    </p:nvPicPr>
                    <p:blipFill>
                      <a:blip r:embed="rId3"/>
                      <a:stretch>
                        <a:fillRect/>
                      </a:stretch>
                    </p:blipFill>
                    <p:spPr>
                      <a:xfrm>
                        <a:off x="1608443" y="803101"/>
                        <a:ext cx="6094413" cy="3427413"/>
                      </a:xfrm>
                      <a:prstGeom prst="rect">
                        <a:avLst/>
                      </a:prstGeom>
                    </p:spPr>
                  </p:pic>
                </p:oleObj>
              </mc:Fallback>
            </mc:AlternateContent>
          </a:graphicData>
        </a:graphic>
      </p:graphicFrame>
      <p:pic>
        <p:nvPicPr>
          <p:cNvPr id="1028" name="Picture 4" descr="Image result for white powerpoint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8674"/>
            <a:ext cx="12192000" cy="690073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6504" y="306097"/>
            <a:ext cx="2255850" cy="2051696"/>
          </a:xfrm>
          <a:prstGeom prst="rect">
            <a:avLst/>
          </a:prstGeom>
        </p:spPr>
      </p:pic>
      <p:sp>
        <p:nvSpPr>
          <p:cNvPr id="3" name="Rectangle 2"/>
          <p:cNvSpPr/>
          <p:nvPr/>
        </p:nvSpPr>
        <p:spPr>
          <a:xfrm>
            <a:off x="3158022" y="3421693"/>
            <a:ext cx="8310929" cy="707886"/>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chemeClr val="bg1"/>
                </a:solidFill>
                <a:effectLst/>
                <a:uLnTx/>
                <a:uFillTx/>
                <a:latin typeface="Calibri Light" panose="020F0302020204030204" pitchFamily="34" charset="0"/>
              </a:rPr>
              <a:t>Apologetics replaces lies with the truth.</a:t>
            </a:r>
            <a:endParaRPr kumimoji="0" lang="en-US" sz="4000" b="1" i="0" u="none" strike="noStrike" kern="0" cap="none" spc="0" normalizeH="0" baseline="0" noProof="0" dirty="0">
              <a:ln>
                <a:noFill/>
              </a:ln>
              <a:solidFill>
                <a:sysClr val="windowText" lastClr="000000"/>
              </a:solidFill>
              <a:effectLst/>
              <a:uLnTx/>
              <a:uFillTx/>
              <a:latin typeface="Calibri Light" panose="020F0302020204030204" pitchFamily="34" charset="0"/>
            </a:endParaRPr>
          </a:p>
        </p:txBody>
      </p:sp>
      <p:sp>
        <p:nvSpPr>
          <p:cNvPr id="4" name="Rectangle 3"/>
          <p:cNvSpPr/>
          <p:nvPr/>
        </p:nvSpPr>
        <p:spPr>
          <a:xfrm>
            <a:off x="3158022" y="4807270"/>
            <a:ext cx="3876382" cy="707886"/>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schemeClr val="bg1"/>
                </a:solidFill>
                <a:effectLst/>
                <a:uLnTx/>
                <a:uFillTx/>
                <a:latin typeface="Calibri Light" panose="020F0302020204030204" pitchFamily="34" charset="0"/>
              </a:rPr>
              <a:t>Ephesians 4:13-15</a:t>
            </a:r>
            <a:endParaRPr kumimoji="0" lang="en-US" sz="4000" b="0" i="0" u="none" strike="noStrike" kern="0" cap="none" spc="0" normalizeH="0" baseline="0" noProof="0" dirty="0">
              <a:ln>
                <a:noFill/>
              </a:ln>
              <a:solidFill>
                <a:sysClr val="windowText" lastClr="000000"/>
              </a:solidFill>
              <a:effectLst/>
              <a:uLnTx/>
              <a:uFillTx/>
              <a:latin typeface="Calibri Light" panose="020F0302020204030204" pitchFamily="34" charset="0"/>
            </a:endParaRPr>
          </a:p>
        </p:txBody>
      </p:sp>
      <p:sp>
        <p:nvSpPr>
          <p:cNvPr id="6" name="TextBox 5"/>
          <p:cNvSpPr txBox="1"/>
          <p:nvPr/>
        </p:nvSpPr>
        <p:spPr>
          <a:xfrm>
            <a:off x="2260600" y="2294437"/>
            <a:ext cx="9302254" cy="3416320"/>
          </a:xfrm>
          <a:prstGeom prst="rect">
            <a:avLst/>
          </a:prstGeom>
          <a:noFill/>
        </p:spPr>
        <p:txBody>
          <a:bodyPr wrap="square" rtlCol="0">
            <a:spAutoFit/>
          </a:bodyPr>
          <a:lstStyle/>
          <a:p>
            <a:r>
              <a:rPr lang="en-US" sz="3600" dirty="0"/>
              <a:t>“My argument against God was that the universe seemed so cruel and unjust.  But how had I got this idea of just and unjust?  A man does not call a line crooked unless he has some idea of a straight line.  What was I comparing this universe with when I called it unjust?”  </a:t>
            </a:r>
            <a:r>
              <a:rPr lang="en-US" sz="3200" dirty="0"/>
              <a:t>- </a:t>
            </a:r>
            <a:r>
              <a:rPr lang="en-US" sz="3200" i="1" dirty="0"/>
              <a:t>C.S. Lewis</a:t>
            </a:r>
          </a:p>
        </p:txBody>
      </p:sp>
    </p:spTree>
    <p:extLst>
      <p:ext uri="{BB962C8B-B14F-4D97-AF65-F5344CB8AC3E}">
        <p14:creationId xmlns:p14="http://schemas.microsoft.com/office/powerpoint/2010/main" val="564014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hlinkClick r:id="" action="ppaction://ole?verb=0"/>
          </p:cNvPr>
          <p:cNvGraphicFramePr>
            <a:graphicFrameLocks noChangeAspect="1"/>
          </p:cNvGraphicFramePr>
          <p:nvPr/>
        </p:nvGraphicFramePr>
        <p:xfrm>
          <a:off x="1608443" y="803101"/>
          <a:ext cx="6094413" cy="3427413"/>
        </p:xfrm>
        <a:graphic>
          <a:graphicData uri="http://schemas.openxmlformats.org/presentationml/2006/ole">
            <mc:AlternateContent xmlns:mc="http://schemas.openxmlformats.org/markup-compatibility/2006">
              <mc:Choice xmlns:v="urn:schemas-microsoft-com:vml" Requires="v">
                <p:oleObj name="Presentation" r:id="rId2" imgW="5853588" imgH="3291750" progId="PowerPoint.Show.12">
                  <p:embed/>
                </p:oleObj>
              </mc:Choice>
              <mc:Fallback>
                <p:oleObj name="Presentation" r:id="rId2" imgW="5853588" imgH="3291750" progId="PowerPoint.Show.12">
                  <p:embed/>
                  <p:pic>
                    <p:nvPicPr>
                      <p:cNvPr id="2" name="Object 1">
                        <a:hlinkClick r:id="" action="ppaction://ole?verb=0"/>
                      </p:cNvPr>
                      <p:cNvPicPr/>
                      <p:nvPr/>
                    </p:nvPicPr>
                    <p:blipFill>
                      <a:blip r:embed="rId3"/>
                      <a:stretch>
                        <a:fillRect/>
                      </a:stretch>
                    </p:blipFill>
                    <p:spPr>
                      <a:xfrm>
                        <a:off x="1608443" y="803101"/>
                        <a:ext cx="6094413" cy="3427413"/>
                      </a:xfrm>
                      <a:prstGeom prst="rect">
                        <a:avLst/>
                      </a:prstGeom>
                    </p:spPr>
                  </p:pic>
                </p:oleObj>
              </mc:Fallback>
            </mc:AlternateContent>
          </a:graphicData>
        </a:graphic>
      </p:graphicFrame>
      <p:pic>
        <p:nvPicPr>
          <p:cNvPr id="1028" name="Picture 4" descr="Image result for white powerpoint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8674"/>
            <a:ext cx="12192000" cy="690073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6504" y="306097"/>
            <a:ext cx="2255850" cy="2051696"/>
          </a:xfrm>
          <a:prstGeom prst="rect">
            <a:avLst/>
          </a:prstGeom>
        </p:spPr>
      </p:pic>
      <p:sp>
        <p:nvSpPr>
          <p:cNvPr id="3" name="Rectangle 2"/>
          <p:cNvSpPr/>
          <p:nvPr/>
        </p:nvSpPr>
        <p:spPr>
          <a:xfrm>
            <a:off x="3158022" y="3421693"/>
            <a:ext cx="8310929"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prstClr val="white"/>
                </a:solidFill>
                <a:effectLst/>
                <a:uLnTx/>
                <a:uFillTx/>
                <a:latin typeface="Calibri Light" panose="020F0302020204030204" pitchFamily="34" charset="0"/>
                <a:ea typeface="+mn-ea"/>
                <a:cs typeface="+mn-cs"/>
              </a:rPr>
              <a:t>Apologetics replaces lies with the truth.</a:t>
            </a:r>
            <a:endParaRPr kumimoji="0" lang="en-US" sz="4000" b="1" i="0" u="none" strike="noStrike" kern="0" cap="none" spc="0" normalizeH="0" baseline="0" noProof="0" dirty="0">
              <a:ln>
                <a:noFill/>
              </a:ln>
              <a:solidFill>
                <a:sysClr val="windowText" lastClr="000000"/>
              </a:solidFill>
              <a:effectLst/>
              <a:uLnTx/>
              <a:uFillTx/>
              <a:latin typeface="Calibri Light" panose="020F0302020204030204" pitchFamily="34" charset="0"/>
              <a:ea typeface="+mn-ea"/>
              <a:cs typeface="+mn-cs"/>
            </a:endParaRPr>
          </a:p>
        </p:txBody>
      </p:sp>
      <p:sp>
        <p:nvSpPr>
          <p:cNvPr id="4" name="Rectangle 3"/>
          <p:cNvSpPr/>
          <p:nvPr/>
        </p:nvSpPr>
        <p:spPr>
          <a:xfrm>
            <a:off x="3158022" y="4807270"/>
            <a:ext cx="3876382"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prstClr val="white"/>
                </a:solidFill>
                <a:effectLst/>
                <a:uLnTx/>
                <a:uFillTx/>
                <a:latin typeface="Calibri Light" panose="020F0302020204030204" pitchFamily="34" charset="0"/>
                <a:ea typeface="+mn-ea"/>
                <a:cs typeface="+mn-cs"/>
              </a:rPr>
              <a:t>Ephesians 4:13-15</a:t>
            </a:r>
            <a:endParaRPr kumimoji="0" lang="en-US" sz="4000" b="0" i="0" u="none" strike="noStrike" kern="0" cap="none" spc="0" normalizeH="0" baseline="0" noProof="0" dirty="0">
              <a:ln>
                <a:noFill/>
              </a:ln>
              <a:solidFill>
                <a:sysClr val="windowText" lastClr="000000"/>
              </a:solidFill>
              <a:effectLst/>
              <a:uLnTx/>
              <a:uFillTx/>
              <a:latin typeface="Calibri Light" panose="020F0302020204030204" pitchFamily="34" charset="0"/>
              <a:ea typeface="+mn-ea"/>
              <a:cs typeface="+mn-cs"/>
            </a:endParaRPr>
          </a:p>
        </p:txBody>
      </p:sp>
      <p:sp>
        <p:nvSpPr>
          <p:cNvPr id="7" name="TextBox 6">
            <a:extLst>
              <a:ext uri="{FF2B5EF4-FFF2-40B4-BE49-F238E27FC236}">
                <a16:creationId xmlns:a16="http://schemas.microsoft.com/office/drawing/2014/main" id="{6B3189B3-AEB4-46C6-A484-338D76112382}"/>
              </a:ext>
            </a:extLst>
          </p:cNvPr>
          <p:cNvSpPr txBox="1"/>
          <p:nvPr/>
        </p:nvSpPr>
        <p:spPr>
          <a:xfrm>
            <a:off x="2891246" y="1991114"/>
            <a:ext cx="7907247" cy="3170099"/>
          </a:xfrm>
          <a:prstGeom prst="rect">
            <a:avLst/>
          </a:prstGeom>
          <a:noFill/>
        </p:spPr>
        <p:txBody>
          <a:bodyPr wrap="square" rtlCol="0">
            <a:spAutoFit/>
          </a:bodyPr>
          <a:lstStyle/>
          <a:p>
            <a:r>
              <a:rPr lang="en-US" sz="4000" dirty="0"/>
              <a:t>Tooth Decay:</a:t>
            </a:r>
          </a:p>
          <a:p>
            <a:r>
              <a:rPr lang="en-US" sz="4000" b="1" dirty="0"/>
              <a:t>Evil (sin) ----- something’s wrong</a:t>
            </a:r>
          </a:p>
          <a:p>
            <a:endParaRPr lang="en-US" sz="4000" dirty="0"/>
          </a:p>
          <a:p>
            <a:r>
              <a:rPr lang="en-US" sz="4000" dirty="0"/>
              <a:t>Perfect Tooth: --- Something right. </a:t>
            </a:r>
          </a:p>
          <a:p>
            <a:r>
              <a:rPr lang="en-US" sz="4000" b="1" dirty="0"/>
              <a:t>Good (God)</a:t>
            </a:r>
          </a:p>
        </p:txBody>
      </p:sp>
    </p:spTree>
    <p:extLst>
      <p:ext uri="{BB962C8B-B14F-4D97-AF65-F5344CB8AC3E}">
        <p14:creationId xmlns:p14="http://schemas.microsoft.com/office/powerpoint/2010/main" val="1606777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80E0C3-C268-439F-309E-897C53A5988A}"/>
            </a:ext>
          </a:extLst>
        </p:cNvPr>
        <p:cNvGrpSpPr/>
        <p:nvPr/>
      </p:nvGrpSpPr>
      <p:grpSpPr>
        <a:xfrm>
          <a:off x="0" y="0"/>
          <a:ext cx="0" cy="0"/>
          <a:chOff x="0" y="0"/>
          <a:chExt cx="0" cy="0"/>
        </a:xfrm>
      </p:grpSpPr>
      <p:graphicFrame>
        <p:nvGraphicFramePr>
          <p:cNvPr id="2" name="Object 1">
            <a:hlinkClick r:id="" action="ppaction://ole?verb=0"/>
            <a:extLst>
              <a:ext uri="{FF2B5EF4-FFF2-40B4-BE49-F238E27FC236}">
                <a16:creationId xmlns:a16="http://schemas.microsoft.com/office/drawing/2014/main" id="{B9817F25-6E4E-98B8-695A-08A9FFA44FB8}"/>
              </a:ext>
            </a:extLst>
          </p:cNvPr>
          <p:cNvGraphicFramePr>
            <a:graphicFrameLocks noChangeAspect="1"/>
          </p:cNvGraphicFramePr>
          <p:nvPr/>
        </p:nvGraphicFramePr>
        <p:xfrm>
          <a:off x="1608443" y="803101"/>
          <a:ext cx="6094413" cy="3427413"/>
        </p:xfrm>
        <a:graphic>
          <a:graphicData uri="http://schemas.openxmlformats.org/presentationml/2006/ole">
            <mc:AlternateContent xmlns:mc="http://schemas.openxmlformats.org/markup-compatibility/2006">
              <mc:Choice xmlns:v="urn:schemas-microsoft-com:vml" Requires="v">
                <p:oleObj name="Presentation" r:id="rId2" imgW="5853588" imgH="3291750" progId="PowerPoint.Show.12">
                  <p:embed/>
                </p:oleObj>
              </mc:Choice>
              <mc:Fallback>
                <p:oleObj name="Presentation" r:id="rId2" imgW="5853588" imgH="3291750" progId="PowerPoint.Show.12">
                  <p:embed/>
                  <p:pic>
                    <p:nvPicPr>
                      <p:cNvPr id="2" name="Object 1">
                        <a:hlinkClick r:id="" action="ppaction://ole?verb=0"/>
                        <a:extLst>
                          <a:ext uri="{FF2B5EF4-FFF2-40B4-BE49-F238E27FC236}">
                            <a16:creationId xmlns:a16="http://schemas.microsoft.com/office/drawing/2014/main" id="{B9817F25-6E4E-98B8-695A-08A9FFA44FB8}"/>
                          </a:ext>
                        </a:extLst>
                      </p:cNvPr>
                      <p:cNvPicPr/>
                      <p:nvPr/>
                    </p:nvPicPr>
                    <p:blipFill>
                      <a:blip r:embed="rId3"/>
                      <a:stretch>
                        <a:fillRect/>
                      </a:stretch>
                    </p:blipFill>
                    <p:spPr>
                      <a:xfrm>
                        <a:off x="1608443" y="803101"/>
                        <a:ext cx="6094413" cy="3427413"/>
                      </a:xfrm>
                      <a:prstGeom prst="rect">
                        <a:avLst/>
                      </a:prstGeom>
                    </p:spPr>
                  </p:pic>
                </p:oleObj>
              </mc:Fallback>
            </mc:AlternateContent>
          </a:graphicData>
        </a:graphic>
      </p:graphicFrame>
      <p:pic>
        <p:nvPicPr>
          <p:cNvPr id="1028" name="Picture 4" descr="Image result for white powerpoint image">
            <a:extLst>
              <a:ext uri="{FF2B5EF4-FFF2-40B4-BE49-F238E27FC236}">
                <a16:creationId xmlns:a16="http://schemas.microsoft.com/office/drawing/2014/main" id="{B652D415-9167-8274-6C15-A7D4856A9C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8674"/>
            <a:ext cx="12192000" cy="690073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640CE42B-7B4F-DB03-C3FF-898E924AC56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6504" y="306097"/>
            <a:ext cx="2255850" cy="2051696"/>
          </a:xfrm>
          <a:prstGeom prst="rect">
            <a:avLst/>
          </a:prstGeom>
        </p:spPr>
      </p:pic>
      <p:sp>
        <p:nvSpPr>
          <p:cNvPr id="3" name="Rectangle 2">
            <a:extLst>
              <a:ext uri="{FF2B5EF4-FFF2-40B4-BE49-F238E27FC236}">
                <a16:creationId xmlns:a16="http://schemas.microsoft.com/office/drawing/2014/main" id="{67ABF7CB-5AC0-1D88-9E8A-DBDAF0385EBE}"/>
              </a:ext>
            </a:extLst>
          </p:cNvPr>
          <p:cNvSpPr/>
          <p:nvPr/>
        </p:nvSpPr>
        <p:spPr>
          <a:xfrm>
            <a:off x="3158022" y="3421693"/>
            <a:ext cx="8310929"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prstClr val="white"/>
                </a:solidFill>
                <a:effectLst/>
                <a:uLnTx/>
                <a:uFillTx/>
                <a:latin typeface="Calibri Light" panose="020F0302020204030204" pitchFamily="34" charset="0"/>
                <a:ea typeface="+mn-ea"/>
                <a:cs typeface="+mn-cs"/>
              </a:rPr>
              <a:t>Apologetics replaces lies with the truth.</a:t>
            </a:r>
            <a:endParaRPr kumimoji="0" lang="en-US" sz="4000" b="1" i="0" u="none" strike="noStrike" kern="0" cap="none" spc="0" normalizeH="0" baseline="0" noProof="0" dirty="0">
              <a:ln>
                <a:noFill/>
              </a:ln>
              <a:solidFill>
                <a:sysClr val="windowText" lastClr="000000"/>
              </a:solidFill>
              <a:effectLst/>
              <a:uLnTx/>
              <a:uFillTx/>
              <a:latin typeface="Calibri Light" panose="020F0302020204030204" pitchFamily="34" charset="0"/>
              <a:ea typeface="+mn-ea"/>
              <a:cs typeface="+mn-cs"/>
            </a:endParaRPr>
          </a:p>
        </p:txBody>
      </p:sp>
      <p:sp>
        <p:nvSpPr>
          <p:cNvPr id="4" name="Rectangle 3">
            <a:extLst>
              <a:ext uri="{FF2B5EF4-FFF2-40B4-BE49-F238E27FC236}">
                <a16:creationId xmlns:a16="http://schemas.microsoft.com/office/drawing/2014/main" id="{F14B9305-6C2C-6A86-6932-67AD2B9F11F2}"/>
              </a:ext>
            </a:extLst>
          </p:cNvPr>
          <p:cNvSpPr/>
          <p:nvPr/>
        </p:nvSpPr>
        <p:spPr>
          <a:xfrm>
            <a:off x="3158022" y="4807270"/>
            <a:ext cx="3876382"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prstClr val="white"/>
                </a:solidFill>
                <a:effectLst/>
                <a:uLnTx/>
                <a:uFillTx/>
                <a:latin typeface="Calibri Light" panose="020F0302020204030204" pitchFamily="34" charset="0"/>
                <a:ea typeface="+mn-ea"/>
                <a:cs typeface="+mn-cs"/>
              </a:rPr>
              <a:t>Ephesians 4:13-15</a:t>
            </a:r>
            <a:endParaRPr kumimoji="0" lang="en-US" sz="4000" b="0" i="0" u="none" strike="noStrike" kern="0" cap="none" spc="0" normalizeH="0" baseline="0" noProof="0" dirty="0">
              <a:ln>
                <a:noFill/>
              </a:ln>
              <a:solidFill>
                <a:sysClr val="windowText" lastClr="000000"/>
              </a:solidFill>
              <a:effectLst/>
              <a:uLnTx/>
              <a:uFillTx/>
              <a:latin typeface="Calibri Light" panose="020F0302020204030204" pitchFamily="34" charset="0"/>
              <a:ea typeface="+mn-ea"/>
              <a:cs typeface="+mn-cs"/>
            </a:endParaRPr>
          </a:p>
        </p:txBody>
      </p:sp>
      <p:sp>
        <p:nvSpPr>
          <p:cNvPr id="7" name="TextBox 6">
            <a:extLst>
              <a:ext uri="{FF2B5EF4-FFF2-40B4-BE49-F238E27FC236}">
                <a16:creationId xmlns:a16="http://schemas.microsoft.com/office/drawing/2014/main" id="{211C26AA-4B35-DDED-6D43-8ABA7216DB03}"/>
              </a:ext>
            </a:extLst>
          </p:cNvPr>
          <p:cNvSpPr txBox="1"/>
          <p:nvPr/>
        </p:nvSpPr>
        <p:spPr>
          <a:xfrm>
            <a:off x="1881052" y="2345057"/>
            <a:ext cx="9378996" cy="3170099"/>
          </a:xfrm>
          <a:prstGeom prst="rect">
            <a:avLst/>
          </a:prstGeom>
          <a:noFill/>
        </p:spPr>
        <p:txBody>
          <a:bodyPr wrap="square" rtlCol="0">
            <a:spAutoFit/>
          </a:bodyPr>
          <a:lstStyle/>
          <a:p>
            <a:r>
              <a:rPr lang="en-US" sz="4000" dirty="0"/>
              <a:t>Therefore, </a:t>
            </a:r>
          </a:p>
          <a:p>
            <a:endParaRPr lang="en-US" sz="4000" b="1" dirty="0"/>
          </a:p>
          <a:p>
            <a:r>
              <a:rPr lang="en-US" sz="4000" b="1" dirty="0"/>
              <a:t>Anything evil is sin. </a:t>
            </a:r>
          </a:p>
          <a:p>
            <a:r>
              <a:rPr lang="en-US" sz="4000" b="1" dirty="0"/>
              <a:t>And anything sinful is evil. </a:t>
            </a:r>
          </a:p>
          <a:p>
            <a:r>
              <a:rPr lang="en-US" sz="4000" b="1" dirty="0"/>
              <a:t>Evil is sin, or sin is the definition of evil. </a:t>
            </a:r>
          </a:p>
        </p:txBody>
      </p:sp>
    </p:spTree>
    <p:extLst>
      <p:ext uri="{BB962C8B-B14F-4D97-AF65-F5344CB8AC3E}">
        <p14:creationId xmlns:p14="http://schemas.microsoft.com/office/powerpoint/2010/main" val="4125988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7C2C59-401E-9D55-C998-DF94817B4A46}"/>
            </a:ext>
          </a:extLst>
        </p:cNvPr>
        <p:cNvGrpSpPr/>
        <p:nvPr/>
      </p:nvGrpSpPr>
      <p:grpSpPr>
        <a:xfrm>
          <a:off x="0" y="0"/>
          <a:ext cx="0" cy="0"/>
          <a:chOff x="0" y="0"/>
          <a:chExt cx="0" cy="0"/>
        </a:xfrm>
      </p:grpSpPr>
      <p:graphicFrame>
        <p:nvGraphicFramePr>
          <p:cNvPr id="2" name="Object 1">
            <a:hlinkClick r:id="" action="ppaction://ole?verb=0"/>
            <a:extLst>
              <a:ext uri="{FF2B5EF4-FFF2-40B4-BE49-F238E27FC236}">
                <a16:creationId xmlns:a16="http://schemas.microsoft.com/office/drawing/2014/main" id="{84CC3E08-2AAE-D2DD-FD4E-427316C31437}"/>
              </a:ext>
            </a:extLst>
          </p:cNvPr>
          <p:cNvGraphicFramePr>
            <a:graphicFrameLocks noChangeAspect="1"/>
          </p:cNvGraphicFramePr>
          <p:nvPr/>
        </p:nvGraphicFramePr>
        <p:xfrm>
          <a:off x="1608443" y="803101"/>
          <a:ext cx="6094413" cy="3427413"/>
        </p:xfrm>
        <a:graphic>
          <a:graphicData uri="http://schemas.openxmlformats.org/presentationml/2006/ole">
            <mc:AlternateContent xmlns:mc="http://schemas.openxmlformats.org/markup-compatibility/2006">
              <mc:Choice xmlns:v="urn:schemas-microsoft-com:vml" Requires="v">
                <p:oleObj name="Presentation" r:id="rId2" imgW="5853588" imgH="3291750" progId="PowerPoint.Show.12">
                  <p:embed/>
                </p:oleObj>
              </mc:Choice>
              <mc:Fallback>
                <p:oleObj name="Presentation" r:id="rId2" imgW="5853588" imgH="3291750" progId="PowerPoint.Show.12">
                  <p:embed/>
                  <p:pic>
                    <p:nvPicPr>
                      <p:cNvPr id="2" name="Object 1">
                        <a:hlinkClick r:id="" action="ppaction://ole?verb=0"/>
                        <a:extLst>
                          <a:ext uri="{FF2B5EF4-FFF2-40B4-BE49-F238E27FC236}">
                            <a16:creationId xmlns:a16="http://schemas.microsoft.com/office/drawing/2014/main" id="{84CC3E08-2AAE-D2DD-FD4E-427316C31437}"/>
                          </a:ext>
                        </a:extLst>
                      </p:cNvPr>
                      <p:cNvPicPr/>
                      <p:nvPr/>
                    </p:nvPicPr>
                    <p:blipFill>
                      <a:blip r:embed="rId3"/>
                      <a:stretch>
                        <a:fillRect/>
                      </a:stretch>
                    </p:blipFill>
                    <p:spPr>
                      <a:xfrm>
                        <a:off x="1608443" y="803101"/>
                        <a:ext cx="6094413" cy="3427413"/>
                      </a:xfrm>
                      <a:prstGeom prst="rect">
                        <a:avLst/>
                      </a:prstGeom>
                    </p:spPr>
                  </p:pic>
                </p:oleObj>
              </mc:Fallback>
            </mc:AlternateContent>
          </a:graphicData>
        </a:graphic>
      </p:graphicFrame>
      <p:pic>
        <p:nvPicPr>
          <p:cNvPr id="1028" name="Picture 4" descr="Image result for white powerpoint image">
            <a:extLst>
              <a:ext uri="{FF2B5EF4-FFF2-40B4-BE49-F238E27FC236}">
                <a16:creationId xmlns:a16="http://schemas.microsoft.com/office/drawing/2014/main" id="{DEB3218D-6589-3708-F880-378A195986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8674"/>
            <a:ext cx="12192000" cy="690073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A30D9E54-8691-799F-ABEB-59F8E603DA9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6504" y="306097"/>
            <a:ext cx="2255850" cy="2051696"/>
          </a:xfrm>
          <a:prstGeom prst="rect">
            <a:avLst/>
          </a:prstGeom>
        </p:spPr>
      </p:pic>
      <p:sp>
        <p:nvSpPr>
          <p:cNvPr id="3" name="Rectangle 2">
            <a:extLst>
              <a:ext uri="{FF2B5EF4-FFF2-40B4-BE49-F238E27FC236}">
                <a16:creationId xmlns:a16="http://schemas.microsoft.com/office/drawing/2014/main" id="{E14C83BF-01EA-1324-EBC0-34C2C570D9E8}"/>
              </a:ext>
            </a:extLst>
          </p:cNvPr>
          <p:cNvSpPr/>
          <p:nvPr/>
        </p:nvSpPr>
        <p:spPr>
          <a:xfrm>
            <a:off x="3158022" y="3421693"/>
            <a:ext cx="8310929"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prstClr val="white"/>
                </a:solidFill>
                <a:effectLst/>
                <a:uLnTx/>
                <a:uFillTx/>
                <a:latin typeface="Calibri Light" panose="020F0302020204030204" pitchFamily="34" charset="0"/>
                <a:ea typeface="+mn-ea"/>
                <a:cs typeface="+mn-cs"/>
              </a:rPr>
              <a:t>Apologetics replaces lies with the truth.</a:t>
            </a:r>
            <a:endParaRPr kumimoji="0" lang="en-US" sz="4000" b="1" i="0" u="none" strike="noStrike" kern="0" cap="none" spc="0" normalizeH="0" baseline="0" noProof="0" dirty="0">
              <a:ln>
                <a:noFill/>
              </a:ln>
              <a:solidFill>
                <a:sysClr val="windowText" lastClr="000000"/>
              </a:solidFill>
              <a:effectLst/>
              <a:uLnTx/>
              <a:uFillTx/>
              <a:latin typeface="Calibri Light" panose="020F0302020204030204" pitchFamily="34" charset="0"/>
              <a:ea typeface="+mn-ea"/>
              <a:cs typeface="+mn-cs"/>
            </a:endParaRPr>
          </a:p>
        </p:txBody>
      </p:sp>
      <p:sp>
        <p:nvSpPr>
          <p:cNvPr id="4" name="Rectangle 3">
            <a:extLst>
              <a:ext uri="{FF2B5EF4-FFF2-40B4-BE49-F238E27FC236}">
                <a16:creationId xmlns:a16="http://schemas.microsoft.com/office/drawing/2014/main" id="{C3EECE78-F2F4-44B2-9209-B78B02B3F526}"/>
              </a:ext>
            </a:extLst>
          </p:cNvPr>
          <p:cNvSpPr/>
          <p:nvPr/>
        </p:nvSpPr>
        <p:spPr>
          <a:xfrm>
            <a:off x="3158022" y="4807270"/>
            <a:ext cx="3876382"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prstClr val="white"/>
                </a:solidFill>
                <a:effectLst/>
                <a:uLnTx/>
                <a:uFillTx/>
                <a:latin typeface="Calibri Light" panose="020F0302020204030204" pitchFamily="34" charset="0"/>
                <a:ea typeface="+mn-ea"/>
                <a:cs typeface="+mn-cs"/>
              </a:rPr>
              <a:t>Ephesians 4:13-15</a:t>
            </a:r>
            <a:endParaRPr kumimoji="0" lang="en-US" sz="4000" b="0" i="0" u="none" strike="noStrike" kern="0" cap="none" spc="0" normalizeH="0" baseline="0" noProof="0" dirty="0">
              <a:ln>
                <a:noFill/>
              </a:ln>
              <a:solidFill>
                <a:sysClr val="windowText" lastClr="000000"/>
              </a:solidFill>
              <a:effectLst/>
              <a:uLnTx/>
              <a:uFillTx/>
              <a:latin typeface="Calibri Light" panose="020F0302020204030204" pitchFamily="34" charset="0"/>
              <a:ea typeface="+mn-ea"/>
              <a:cs typeface="+mn-cs"/>
            </a:endParaRPr>
          </a:p>
        </p:txBody>
      </p:sp>
      <p:sp>
        <p:nvSpPr>
          <p:cNvPr id="7" name="TextBox 6">
            <a:extLst>
              <a:ext uri="{FF2B5EF4-FFF2-40B4-BE49-F238E27FC236}">
                <a16:creationId xmlns:a16="http://schemas.microsoft.com/office/drawing/2014/main" id="{963EC8A9-EFFA-AF41-7E38-0EFA8D1244C7}"/>
              </a:ext>
            </a:extLst>
          </p:cNvPr>
          <p:cNvSpPr txBox="1"/>
          <p:nvPr/>
        </p:nvSpPr>
        <p:spPr>
          <a:xfrm>
            <a:off x="1881052" y="2345057"/>
            <a:ext cx="9378996" cy="3785652"/>
          </a:xfrm>
          <a:prstGeom prst="rect">
            <a:avLst/>
          </a:prstGeom>
          <a:noFill/>
        </p:spPr>
        <p:txBody>
          <a:bodyPr wrap="square" rtlCol="0">
            <a:spAutoFit/>
          </a:bodyPr>
          <a:lstStyle/>
          <a:p>
            <a:r>
              <a:rPr lang="en-US" sz="4000" dirty="0"/>
              <a:t>If someone walks away from God because of evil, they haven’t stopped evil, they have only removed the source of hope. </a:t>
            </a:r>
          </a:p>
          <a:p>
            <a:endParaRPr lang="en-US" sz="4000" dirty="0"/>
          </a:p>
          <a:p>
            <a:r>
              <a:rPr lang="en-US" sz="4000" b="1" dirty="0"/>
              <a:t>Why, because people are the source of evil, not God. </a:t>
            </a:r>
          </a:p>
        </p:txBody>
      </p:sp>
    </p:spTree>
    <p:extLst>
      <p:ext uri="{BB962C8B-B14F-4D97-AF65-F5344CB8AC3E}">
        <p14:creationId xmlns:p14="http://schemas.microsoft.com/office/powerpoint/2010/main" val="591766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hlinkClick r:id="" action="ppaction://ole?verb=0"/>
          </p:cNvPr>
          <p:cNvGraphicFramePr>
            <a:graphicFrameLocks noChangeAspect="1"/>
          </p:cNvGraphicFramePr>
          <p:nvPr/>
        </p:nvGraphicFramePr>
        <p:xfrm>
          <a:off x="1608443" y="803101"/>
          <a:ext cx="6094413" cy="3427413"/>
        </p:xfrm>
        <a:graphic>
          <a:graphicData uri="http://schemas.openxmlformats.org/presentationml/2006/ole">
            <mc:AlternateContent xmlns:mc="http://schemas.openxmlformats.org/markup-compatibility/2006">
              <mc:Choice xmlns:v="urn:schemas-microsoft-com:vml" Requires="v">
                <p:oleObj name="Presentation" r:id="rId2" imgW="5853588" imgH="3291750" progId="PowerPoint.Show.12">
                  <p:embed/>
                </p:oleObj>
              </mc:Choice>
              <mc:Fallback>
                <p:oleObj name="Presentation" r:id="rId2" imgW="5853588" imgH="3291750" progId="PowerPoint.Show.12">
                  <p:embed/>
                  <p:pic>
                    <p:nvPicPr>
                      <p:cNvPr id="2" name="Object 1">
                        <a:hlinkClick r:id="" action="ppaction://ole?verb=0"/>
                      </p:cNvPr>
                      <p:cNvPicPr/>
                      <p:nvPr/>
                    </p:nvPicPr>
                    <p:blipFill>
                      <a:blip r:embed="rId3"/>
                      <a:stretch>
                        <a:fillRect/>
                      </a:stretch>
                    </p:blipFill>
                    <p:spPr>
                      <a:xfrm>
                        <a:off x="1608443" y="803101"/>
                        <a:ext cx="6094413" cy="3427413"/>
                      </a:xfrm>
                      <a:prstGeom prst="rect">
                        <a:avLst/>
                      </a:prstGeom>
                    </p:spPr>
                  </p:pic>
                </p:oleObj>
              </mc:Fallback>
            </mc:AlternateContent>
          </a:graphicData>
        </a:graphic>
      </p:graphicFrame>
      <p:pic>
        <p:nvPicPr>
          <p:cNvPr id="1028" name="Picture 4" descr="Image result for white powerpoint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8674"/>
            <a:ext cx="12192000" cy="690073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6504" y="306097"/>
            <a:ext cx="2255850" cy="2051696"/>
          </a:xfrm>
          <a:prstGeom prst="rect">
            <a:avLst/>
          </a:prstGeom>
        </p:spPr>
      </p:pic>
      <p:sp>
        <p:nvSpPr>
          <p:cNvPr id="3" name="Rectangle 2"/>
          <p:cNvSpPr/>
          <p:nvPr/>
        </p:nvSpPr>
        <p:spPr>
          <a:xfrm>
            <a:off x="3158022" y="3421693"/>
            <a:ext cx="8310929" cy="707886"/>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chemeClr val="bg1"/>
                </a:solidFill>
                <a:effectLst/>
                <a:uLnTx/>
                <a:uFillTx/>
                <a:latin typeface="Calibri Light" panose="020F0302020204030204" pitchFamily="34" charset="0"/>
              </a:rPr>
              <a:t>Apologetics replaces lies with the truth.</a:t>
            </a:r>
            <a:endParaRPr kumimoji="0" lang="en-US" sz="4000" b="1" i="0" u="none" strike="noStrike" kern="0" cap="none" spc="0" normalizeH="0" baseline="0" noProof="0" dirty="0">
              <a:ln>
                <a:noFill/>
              </a:ln>
              <a:solidFill>
                <a:sysClr val="windowText" lastClr="000000"/>
              </a:solidFill>
              <a:effectLst/>
              <a:uLnTx/>
              <a:uFillTx/>
              <a:latin typeface="Calibri Light" panose="020F0302020204030204" pitchFamily="34" charset="0"/>
            </a:endParaRPr>
          </a:p>
        </p:txBody>
      </p:sp>
      <p:sp>
        <p:nvSpPr>
          <p:cNvPr id="4" name="Rectangle 3"/>
          <p:cNvSpPr/>
          <p:nvPr/>
        </p:nvSpPr>
        <p:spPr>
          <a:xfrm>
            <a:off x="3158022" y="4807270"/>
            <a:ext cx="3876382" cy="707886"/>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schemeClr val="bg1"/>
                </a:solidFill>
                <a:effectLst/>
                <a:uLnTx/>
                <a:uFillTx/>
                <a:latin typeface="Calibri Light" panose="020F0302020204030204" pitchFamily="34" charset="0"/>
              </a:rPr>
              <a:t>Ephesians 4:13-15</a:t>
            </a:r>
            <a:endParaRPr kumimoji="0" lang="en-US" sz="4000" b="0" i="0" u="none" strike="noStrike" kern="0" cap="none" spc="0" normalizeH="0" baseline="0" noProof="0" dirty="0">
              <a:ln>
                <a:noFill/>
              </a:ln>
              <a:solidFill>
                <a:sysClr val="windowText" lastClr="000000"/>
              </a:solidFill>
              <a:effectLst/>
              <a:uLnTx/>
              <a:uFillTx/>
              <a:latin typeface="Calibri Light" panose="020F0302020204030204" pitchFamily="34" charset="0"/>
            </a:endParaRPr>
          </a:p>
        </p:txBody>
      </p:sp>
      <p:pic>
        <p:nvPicPr>
          <p:cNvPr id="118789" name="Picture 5" descr="http://flaglerlive.com/wp-content/uploads/painters-hill-house.jpg"/>
          <p:cNvPicPr>
            <a:picLocks noChangeAspect="1" noChangeArrowheads="1"/>
          </p:cNvPicPr>
          <p:nvPr/>
        </p:nvPicPr>
        <p:blipFill rotWithShape="1">
          <a:blip r:embed="rId6">
            <a:extLst>
              <a:ext uri="{28A0092B-C50C-407E-A947-70E740481C1C}">
                <a14:useLocalDpi xmlns:a14="http://schemas.microsoft.com/office/drawing/2010/main" val="0"/>
              </a:ext>
            </a:extLst>
          </a:blip>
          <a:srcRect t="11497" b="19918"/>
          <a:stretch/>
        </p:blipFill>
        <p:spPr bwMode="auto">
          <a:xfrm>
            <a:off x="4347183" y="2818360"/>
            <a:ext cx="5845243" cy="265663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332813" y="2934549"/>
            <a:ext cx="3291321" cy="2308324"/>
          </a:xfrm>
          <a:prstGeom prst="rect">
            <a:avLst/>
          </a:prstGeom>
          <a:noFill/>
        </p:spPr>
        <p:txBody>
          <a:bodyPr wrap="square" rtlCol="0">
            <a:spAutoFit/>
          </a:bodyPr>
          <a:lstStyle/>
          <a:p>
            <a:pPr algn="ctr"/>
            <a:r>
              <a:rPr lang="en-US" sz="3600" dirty="0">
                <a:latin typeface="+mj-lt"/>
              </a:rPr>
              <a:t>Two primary ways of thinking through evil and suffering</a:t>
            </a:r>
          </a:p>
        </p:txBody>
      </p:sp>
      <p:sp>
        <p:nvSpPr>
          <p:cNvPr id="10" name="TextBox 9"/>
          <p:cNvSpPr txBox="1"/>
          <p:nvPr/>
        </p:nvSpPr>
        <p:spPr>
          <a:xfrm>
            <a:off x="4655649" y="5500708"/>
            <a:ext cx="5804453" cy="646331"/>
          </a:xfrm>
          <a:prstGeom prst="rect">
            <a:avLst/>
          </a:prstGeom>
          <a:noFill/>
        </p:spPr>
        <p:txBody>
          <a:bodyPr wrap="square" rtlCol="0">
            <a:spAutoFit/>
          </a:bodyPr>
          <a:lstStyle/>
          <a:p>
            <a:r>
              <a:rPr lang="en-US" sz="3600" dirty="0"/>
              <a:t>Intellectual:  </a:t>
            </a:r>
            <a:r>
              <a:rPr lang="en-US" sz="3600" dirty="0">
                <a:latin typeface="+mj-lt"/>
              </a:rPr>
              <a:t>the foundation</a:t>
            </a:r>
          </a:p>
        </p:txBody>
      </p:sp>
      <p:sp>
        <p:nvSpPr>
          <p:cNvPr id="11" name="Rectangle 10"/>
          <p:cNvSpPr/>
          <p:nvPr/>
        </p:nvSpPr>
        <p:spPr>
          <a:xfrm>
            <a:off x="7514367" y="2938719"/>
            <a:ext cx="2095445" cy="646331"/>
          </a:xfrm>
          <a:prstGeom prst="rect">
            <a:avLst/>
          </a:prstGeom>
        </p:spPr>
        <p:txBody>
          <a:bodyPr wrap="none">
            <a:spAutoFit/>
          </a:bodyPr>
          <a:lstStyle/>
          <a:p>
            <a:r>
              <a:rPr lang="en-US" sz="3600" dirty="0"/>
              <a:t>Emotional</a:t>
            </a:r>
          </a:p>
        </p:txBody>
      </p:sp>
    </p:spTree>
    <p:extLst>
      <p:ext uri="{BB962C8B-B14F-4D97-AF65-F5344CB8AC3E}">
        <p14:creationId xmlns:p14="http://schemas.microsoft.com/office/powerpoint/2010/main" val="546706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878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hlinkClick r:id="" action="ppaction://ole?verb=0"/>
          </p:cNvPr>
          <p:cNvGraphicFramePr>
            <a:graphicFrameLocks noChangeAspect="1"/>
          </p:cNvGraphicFramePr>
          <p:nvPr/>
        </p:nvGraphicFramePr>
        <p:xfrm>
          <a:off x="1608443" y="803101"/>
          <a:ext cx="6094413" cy="3427413"/>
        </p:xfrm>
        <a:graphic>
          <a:graphicData uri="http://schemas.openxmlformats.org/presentationml/2006/ole">
            <mc:AlternateContent xmlns:mc="http://schemas.openxmlformats.org/markup-compatibility/2006">
              <mc:Choice xmlns:v="urn:schemas-microsoft-com:vml" Requires="v">
                <p:oleObj name="Presentation" r:id="rId2" imgW="5853588" imgH="3291750" progId="PowerPoint.Show.12">
                  <p:embed/>
                </p:oleObj>
              </mc:Choice>
              <mc:Fallback>
                <p:oleObj name="Presentation" r:id="rId2" imgW="5853588" imgH="3291750" progId="PowerPoint.Show.12">
                  <p:embed/>
                  <p:pic>
                    <p:nvPicPr>
                      <p:cNvPr id="2" name="Object 1">
                        <a:hlinkClick r:id="" action="ppaction://ole?verb=0"/>
                      </p:cNvPr>
                      <p:cNvPicPr/>
                      <p:nvPr/>
                    </p:nvPicPr>
                    <p:blipFill>
                      <a:blip r:embed="rId3"/>
                      <a:stretch>
                        <a:fillRect/>
                      </a:stretch>
                    </p:blipFill>
                    <p:spPr>
                      <a:xfrm>
                        <a:off x="1608443" y="803101"/>
                        <a:ext cx="6094413" cy="3427413"/>
                      </a:xfrm>
                      <a:prstGeom prst="rect">
                        <a:avLst/>
                      </a:prstGeom>
                    </p:spPr>
                  </p:pic>
                </p:oleObj>
              </mc:Fallback>
            </mc:AlternateContent>
          </a:graphicData>
        </a:graphic>
      </p:graphicFrame>
      <p:pic>
        <p:nvPicPr>
          <p:cNvPr id="1028" name="Picture 4" descr="Image result for white powerpoint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8674"/>
            <a:ext cx="12192000" cy="690073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6504" y="306097"/>
            <a:ext cx="2255850" cy="2051696"/>
          </a:xfrm>
          <a:prstGeom prst="rect">
            <a:avLst/>
          </a:prstGeom>
        </p:spPr>
      </p:pic>
      <p:sp>
        <p:nvSpPr>
          <p:cNvPr id="3" name="Rectangle 2"/>
          <p:cNvSpPr/>
          <p:nvPr/>
        </p:nvSpPr>
        <p:spPr>
          <a:xfrm>
            <a:off x="3158022" y="3421693"/>
            <a:ext cx="8310929" cy="707886"/>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chemeClr val="bg1"/>
                </a:solidFill>
                <a:effectLst/>
                <a:uLnTx/>
                <a:uFillTx/>
                <a:latin typeface="Calibri Light" panose="020F0302020204030204" pitchFamily="34" charset="0"/>
              </a:rPr>
              <a:t>Apologetics replaces lies with the truth.</a:t>
            </a:r>
            <a:endParaRPr kumimoji="0" lang="en-US" sz="4000" b="1" i="0" u="none" strike="noStrike" kern="0" cap="none" spc="0" normalizeH="0" baseline="0" noProof="0" dirty="0">
              <a:ln>
                <a:noFill/>
              </a:ln>
              <a:solidFill>
                <a:sysClr val="windowText" lastClr="000000"/>
              </a:solidFill>
              <a:effectLst/>
              <a:uLnTx/>
              <a:uFillTx/>
              <a:latin typeface="Calibri Light" panose="020F0302020204030204" pitchFamily="34" charset="0"/>
            </a:endParaRPr>
          </a:p>
        </p:txBody>
      </p:sp>
      <p:sp>
        <p:nvSpPr>
          <p:cNvPr id="4" name="Rectangle 3"/>
          <p:cNvSpPr/>
          <p:nvPr/>
        </p:nvSpPr>
        <p:spPr>
          <a:xfrm>
            <a:off x="3158022" y="4807270"/>
            <a:ext cx="3876382" cy="707886"/>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schemeClr val="bg1"/>
                </a:solidFill>
                <a:effectLst/>
                <a:uLnTx/>
                <a:uFillTx/>
                <a:latin typeface="Calibri Light" panose="020F0302020204030204" pitchFamily="34" charset="0"/>
              </a:rPr>
              <a:t>Ephesians 4:13-15</a:t>
            </a:r>
            <a:endParaRPr kumimoji="0" lang="en-US" sz="4000" b="0" i="0" u="none" strike="noStrike" kern="0" cap="none" spc="0" normalizeH="0" baseline="0" noProof="0" dirty="0">
              <a:ln>
                <a:noFill/>
              </a:ln>
              <a:solidFill>
                <a:sysClr val="windowText" lastClr="000000"/>
              </a:solidFill>
              <a:effectLst/>
              <a:uLnTx/>
              <a:uFillTx/>
              <a:latin typeface="Calibri Light" panose="020F0302020204030204" pitchFamily="34" charset="0"/>
            </a:endParaRPr>
          </a:p>
        </p:txBody>
      </p:sp>
      <p:sp>
        <p:nvSpPr>
          <p:cNvPr id="6" name="TextBox 5"/>
          <p:cNvSpPr txBox="1"/>
          <p:nvPr/>
        </p:nvSpPr>
        <p:spPr>
          <a:xfrm>
            <a:off x="3030535" y="2369228"/>
            <a:ext cx="8358314" cy="3416320"/>
          </a:xfrm>
          <a:prstGeom prst="rect">
            <a:avLst/>
          </a:prstGeom>
          <a:noFill/>
        </p:spPr>
        <p:txBody>
          <a:bodyPr wrap="square" rtlCol="0">
            <a:spAutoFit/>
          </a:bodyPr>
          <a:lstStyle/>
          <a:p>
            <a:pPr marL="342900" indent="-342900">
              <a:buFont typeface="+mj-lt"/>
              <a:buAutoNum type="arabicPeriod"/>
            </a:pPr>
            <a:r>
              <a:rPr lang="en-US" sz="3600" dirty="0"/>
              <a:t>Evil exists.</a:t>
            </a:r>
          </a:p>
          <a:p>
            <a:pPr marL="342900" indent="-342900">
              <a:buFont typeface="+mj-lt"/>
              <a:buAutoNum type="arabicPeriod"/>
            </a:pPr>
            <a:r>
              <a:rPr lang="en-US" sz="3600" dirty="0"/>
              <a:t>Objective good must exist.</a:t>
            </a:r>
          </a:p>
          <a:p>
            <a:pPr marL="342900" indent="-342900">
              <a:buFont typeface="+mj-lt"/>
              <a:buAutoNum type="arabicPeriod"/>
            </a:pPr>
            <a:r>
              <a:rPr lang="en-US" sz="3600" dirty="0"/>
              <a:t>Objective moral good must come from a   morally good law-maker.</a:t>
            </a:r>
          </a:p>
          <a:p>
            <a:pPr marL="342900" indent="-342900">
              <a:buFont typeface="+mj-lt"/>
              <a:buAutoNum type="arabicPeriod"/>
            </a:pPr>
            <a:r>
              <a:rPr lang="en-US" sz="3600" dirty="0"/>
              <a:t>God is the good behind all objective laws.</a:t>
            </a:r>
          </a:p>
          <a:p>
            <a:pPr marL="342900" indent="-342900">
              <a:buFont typeface="+mj-lt"/>
              <a:buAutoNum type="arabicPeriod"/>
            </a:pPr>
            <a:r>
              <a:rPr lang="en-US" sz="3600" dirty="0"/>
              <a:t>Therefore, God exists. </a:t>
            </a:r>
          </a:p>
        </p:txBody>
      </p:sp>
      <p:sp>
        <p:nvSpPr>
          <p:cNvPr id="7" name="TextBox 6">
            <a:extLst>
              <a:ext uri="{FF2B5EF4-FFF2-40B4-BE49-F238E27FC236}">
                <a16:creationId xmlns:a16="http://schemas.microsoft.com/office/drawing/2014/main" id="{AA0BD96F-8CD8-4ED9-90F9-E774F4369F83}"/>
              </a:ext>
            </a:extLst>
          </p:cNvPr>
          <p:cNvSpPr txBox="1"/>
          <p:nvPr/>
        </p:nvSpPr>
        <p:spPr>
          <a:xfrm>
            <a:off x="4445391" y="1470511"/>
            <a:ext cx="5528603" cy="707886"/>
          </a:xfrm>
          <a:prstGeom prst="rect">
            <a:avLst/>
          </a:prstGeom>
          <a:noFill/>
        </p:spPr>
        <p:txBody>
          <a:bodyPr wrap="square" rtlCol="0">
            <a:spAutoFit/>
          </a:bodyPr>
          <a:lstStyle/>
          <a:p>
            <a:r>
              <a:rPr lang="en-US" sz="4000" b="1" dirty="0"/>
              <a:t>The Moral Argument</a:t>
            </a:r>
          </a:p>
        </p:txBody>
      </p:sp>
    </p:spTree>
    <p:extLst>
      <p:ext uri="{BB962C8B-B14F-4D97-AF65-F5344CB8AC3E}">
        <p14:creationId xmlns:p14="http://schemas.microsoft.com/office/powerpoint/2010/main" val="2451873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hlinkClick r:id="" action="ppaction://ole?verb=0"/>
          </p:cNvPr>
          <p:cNvGraphicFramePr>
            <a:graphicFrameLocks noChangeAspect="1"/>
          </p:cNvGraphicFramePr>
          <p:nvPr/>
        </p:nvGraphicFramePr>
        <p:xfrm>
          <a:off x="1608443" y="803101"/>
          <a:ext cx="6094413" cy="3427413"/>
        </p:xfrm>
        <a:graphic>
          <a:graphicData uri="http://schemas.openxmlformats.org/presentationml/2006/ole">
            <mc:AlternateContent xmlns:mc="http://schemas.openxmlformats.org/markup-compatibility/2006">
              <mc:Choice xmlns:v="urn:schemas-microsoft-com:vml" Requires="v">
                <p:oleObj name="Presentation" r:id="rId2" imgW="5853588" imgH="3291750" progId="PowerPoint.Show.12">
                  <p:embed/>
                </p:oleObj>
              </mc:Choice>
              <mc:Fallback>
                <p:oleObj name="Presentation" r:id="rId2" imgW="5853588" imgH="3291750" progId="PowerPoint.Show.12">
                  <p:embed/>
                  <p:pic>
                    <p:nvPicPr>
                      <p:cNvPr id="2" name="Object 1">
                        <a:hlinkClick r:id="" action="ppaction://ole?verb=0"/>
                      </p:cNvPr>
                      <p:cNvPicPr/>
                      <p:nvPr/>
                    </p:nvPicPr>
                    <p:blipFill>
                      <a:blip r:embed="rId3"/>
                      <a:stretch>
                        <a:fillRect/>
                      </a:stretch>
                    </p:blipFill>
                    <p:spPr>
                      <a:xfrm>
                        <a:off x="1608443" y="803101"/>
                        <a:ext cx="6094413" cy="3427413"/>
                      </a:xfrm>
                      <a:prstGeom prst="rect">
                        <a:avLst/>
                      </a:prstGeom>
                    </p:spPr>
                  </p:pic>
                </p:oleObj>
              </mc:Fallback>
            </mc:AlternateContent>
          </a:graphicData>
        </a:graphic>
      </p:graphicFrame>
      <p:pic>
        <p:nvPicPr>
          <p:cNvPr id="1028" name="Picture 4" descr="Image result for white powerpoint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8674"/>
            <a:ext cx="12192000" cy="690073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6504" y="306097"/>
            <a:ext cx="2255850" cy="2051696"/>
          </a:xfrm>
          <a:prstGeom prst="rect">
            <a:avLst/>
          </a:prstGeom>
        </p:spPr>
      </p:pic>
      <p:sp>
        <p:nvSpPr>
          <p:cNvPr id="3" name="Rectangle 2"/>
          <p:cNvSpPr/>
          <p:nvPr/>
        </p:nvSpPr>
        <p:spPr>
          <a:xfrm>
            <a:off x="3158022" y="3421693"/>
            <a:ext cx="8310929"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prstClr val="white"/>
                </a:solidFill>
                <a:effectLst/>
                <a:uLnTx/>
                <a:uFillTx/>
                <a:latin typeface="Calibri Light" panose="020F0302020204030204" pitchFamily="34" charset="0"/>
                <a:ea typeface="+mn-ea"/>
                <a:cs typeface="+mn-cs"/>
              </a:rPr>
              <a:t>Apologetics replaces lies with the truth.</a:t>
            </a:r>
            <a:endParaRPr kumimoji="0" lang="en-US" sz="4000" b="1" i="0" u="none" strike="noStrike" kern="0" cap="none" spc="0" normalizeH="0" baseline="0" noProof="0" dirty="0">
              <a:ln>
                <a:noFill/>
              </a:ln>
              <a:solidFill>
                <a:sysClr val="windowText" lastClr="000000"/>
              </a:solidFill>
              <a:effectLst/>
              <a:uLnTx/>
              <a:uFillTx/>
              <a:latin typeface="Calibri Light" panose="020F0302020204030204" pitchFamily="34" charset="0"/>
              <a:ea typeface="+mn-ea"/>
              <a:cs typeface="+mn-cs"/>
            </a:endParaRPr>
          </a:p>
        </p:txBody>
      </p:sp>
      <p:sp>
        <p:nvSpPr>
          <p:cNvPr id="4" name="Rectangle 3"/>
          <p:cNvSpPr/>
          <p:nvPr/>
        </p:nvSpPr>
        <p:spPr>
          <a:xfrm>
            <a:off x="3158022" y="4807270"/>
            <a:ext cx="3876382"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prstClr val="white"/>
                </a:solidFill>
                <a:effectLst/>
                <a:uLnTx/>
                <a:uFillTx/>
                <a:latin typeface="Calibri Light" panose="020F0302020204030204" pitchFamily="34" charset="0"/>
                <a:ea typeface="+mn-ea"/>
                <a:cs typeface="+mn-cs"/>
              </a:rPr>
              <a:t>Ephesians 4:13-15</a:t>
            </a:r>
            <a:endParaRPr kumimoji="0" lang="en-US" sz="4000" b="0" i="0" u="none" strike="noStrike" kern="0" cap="none" spc="0" normalizeH="0" baseline="0" noProof="0" dirty="0">
              <a:ln>
                <a:noFill/>
              </a:ln>
              <a:solidFill>
                <a:sysClr val="windowText" lastClr="000000"/>
              </a:solidFill>
              <a:effectLst/>
              <a:uLnTx/>
              <a:uFillTx/>
              <a:latin typeface="Calibri Light" panose="020F0302020204030204" pitchFamily="34" charset="0"/>
              <a:ea typeface="+mn-ea"/>
              <a:cs typeface="+mn-cs"/>
            </a:endParaRPr>
          </a:p>
        </p:txBody>
      </p:sp>
      <p:sp>
        <p:nvSpPr>
          <p:cNvPr id="6" name="TextBox 5"/>
          <p:cNvSpPr txBox="1"/>
          <p:nvPr/>
        </p:nvSpPr>
        <p:spPr>
          <a:xfrm>
            <a:off x="463826" y="2570878"/>
            <a:ext cx="11410121"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dirty="0">
                <a:solidFill>
                  <a:prstClr val="black"/>
                </a:solidFill>
                <a:latin typeface="Calibri" panose="020F0502020204030204"/>
              </a:rPr>
              <a:t>A). Evil and suffering affect people in two primary ways: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742950" marR="0" lvl="0" indent="-742950" algn="l" defTabSz="914400" rtl="0" eaLnBrk="1" fontAlgn="auto" latinLnBrk="0" hangingPunct="1">
              <a:lnSpc>
                <a:spcPct val="100000"/>
              </a:lnSpc>
              <a:spcBef>
                <a:spcPts val="0"/>
              </a:spcBef>
              <a:spcAft>
                <a:spcPts val="0"/>
              </a:spcAft>
              <a:buClrTx/>
              <a:buSzTx/>
              <a:buFontTx/>
              <a:buAutoNum type="arabicPeriod"/>
              <a:tabLst/>
              <a:defRPr/>
            </a:pPr>
            <a:r>
              <a:rPr lang="en-US" sz="3600" b="1" noProof="0" dirty="0">
                <a:solidFill>
                  <a:prstClr val="black"/>
                </a:solidFill>
                <a:latin typeface="Calibri" panose="020F0502020204030204" pitchFamily="34" charset="0"/>
                <a:cs typeface="Calibri" panose="020F0502020204030204" pitchFamily="34" charset="0"/>
              </a:rPr>
              <a:t>Drives you away from God.</a:t>
            </a:r>
          </a:p>
          <a:p>
            <a:pPr marL="742950" marR="0" lvl="0" indent="-742950" algn="l" defTabSz="914400" rtl="0" eaLnBrk="1" fontAlgn="auto" latinLnBrk="0" hangingPunct="1">
              <a:lnSpc>
                <a:spcPct val="100000"/>
              </a:lnSpc>
              <a:spcBef>
                <a:spcPts val="0"/>
              </a:spcBef>
              <a:spcAft>
                <a:spcPts val="0"/>
              </a:spcAft>
              <a:buClrTx/>
              <a:buSzTx/>
              <a:buFontTx/>
              <a:buAutoNum type="arabicPeriod"/>
              <a:tabLst/>
              <a:defRPr/>
            </a:pPr>
            <a:r>
              <a:rPr lang="en-US" sz="3600" b="1" noProof="0" dirty="0">
                <a:solidFill>
                  <a:prstClr val="black"/>
                </a:solidFill>
                <a:latin typeface="Calibri" panose="020F0502020204030204" pitchFamily="34" charset="0"/>
                <a:cs typeface="Calibri" panose="020F0502020204030204" pitchFamily="34" charset="0"/>
              </a:rPr>
              <a:t>Drives you to God. </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3823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hlinkClick r:id="" action="ppaction://ole?verb=0"/>
          </p:cNvPr>
          <p:cNvGraphicFramePr>
            <a:graphicFrameLocks noChangeAspect="1"/>
          </p:cNvGraphicFramePr>
          <p:nvPr/>
        </p:nvGraphicFramePr>
        <p:xfrm>
          <a:off x="1608443" y="803101"/>
          <a:ext cx="6094413" cy="3427413"/>
        </p:xfrm>
        <a:graphic>
          <a:graphicData uri="http://schemas.openxmlformats.org/presentationml/2006/ole">
            <mc:AlternateContent xmlns:mc="http://schemas.openxmlformats.org/markup-compatibility/2006">
              <mc:Choice xmlns:v="urn:schemas-microsoft-com:vml" Requires="v">
                <p:oleObj name="Presentation" r:id="rId2" imgW="5853588" imgH="3291750" progId="PowerPoint.Show.12">
                  <p:embed/>
                </p:oleObj>
              </mc:Choice>
              <mc:Fallback>
                <p:oleObj name="Presentation" r:id="rId2" imgW="5853588" imgH="3291750" progId="PowerPoint.Show.12">
                  <p:embed/>
                  <p:pic>
                    <p:nvPicPr>
                      <p:cNvPr id="2" name="Object 1">
                        <a:hlinkClick r:id="" action="ppaction://ole?verb=0"/>
                      </p:cNvPr>
                      <p:cNvPicPr/>
                      <p:nvPr/>
                    </p:nvPicPr>
                    <p:blipFill>
                      <a:blip r:embed="rId3"/>
                      <a:stretch>
                        <a:fillRect/>
                      </a:stretch>
                    </p:blipFill>
                    <p:spPr>
                      <a:xfrm>
                        <a:off x="1608443" y="803101"/>
                        <a:ext cx="6094413" cy="3427413"/>
                      </a:xfrm>
                      <a:prstGeom prst="rect">
                        <a:avLst/>
                      </a:prstGeom>
                    </p:spPr>
                  </p:pic>
                </p:oleObj>
              </mc:Fallback>
            </mc:AlternateContent>
          </a:graphicData>
        </a:graphic>
      </p:graphicFrame>
      <p:pic>
        <p:nvPicPr>
          <p:cNvPr id="1028" name="Picture 4" descr="Image result for white powerpoint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8674"/>
            <a:ext cx="12192000" cy="690073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6504" y="306097"/>
            <a:ext cx="2255850" cy="2051696"/>
          </a:xfrm>
          <a:prstGeom prst="rect">
            <a:avLst/>
          </a:prstGeom>
        </p:spPr>
      </p:pic>
      <p:sp>
        <p:nvSpPr>
          <p:cNvPr id="3" name="Rectangle 2"/>
          <p:cNvSpPr/>
          <p:nvPr/>
        </p:nvSpPr>
        <p:spPr>
          <a:xfrm>
            <a:off x="3158022" y="3421693"/>
            <a:ext cx="8310929"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prstClr val="white"/>
                </a:solidFill>
                <a:effectLst/>
                <a:uLnTx/>
                <a:uFillTx/>
                <a:latin typeface="Calibri Light" panose="020F0302020204030204" pitchFamily="34" charset="0"/>
                <a:ea typeface="+mn-ea"/>
                <a:cs typeface="+mn-cs"/>
              </a:rPr>
              <a:t>Apologetics replaces lies with the truth.</a:t>
            </a:r>
            <a:endParaRPr kumimoji="0" lang="en-US" sz="4000" b="1" i="0" u="none" strike="noStrike" kern="0" cap="none" spc="0" normalizeH="0" baseline="0" noProof="0" dirty="0">
              <a:ln>
                <a:noFill/>
              </a:ln>
              <a:solidFill>
                <a:sysClr val="windowText" lastClr="000000"/>
              </a:solidFill>
              <a:effectLst/>
              <a:uLnTx/>
              <a:uFillTx/>
              <a:latin typeface="Calibri Light" panose="020F0302020204030204" pitchFamily="34" charset="0"/>
              <a:ea typeface="+mn-ea"/>
              <a:cs typeface="+mn-cs"/>
            </a:endParaRPr>
          </a:p>
        </p:txBody>
      </p:sp>
      <p:sp>
        <p:nvSpPr>
          <p:cNvPr id="4" name="Rectangle 3"/>
          <p:cNvSpPr/>
          <p:nvPr/>
        </p:nvSpPr>
        <p:spPr>
          <a:xfrm>
            <a:off x="3158022" y="4807270"/>
            <a:ext cx="3876382"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prstClr val="white"/>
                </a:solidFill>
                <a:effectLst/>
                <a:uLnTx/>
                <a:uFillTx/>
                <a:latin typeface="Calibri Light" panose="020F0302020204030204" pitchFamily="34" charset="0"/>
                <a:ea typeface="+mn-ea"/>
                <a:cs typeface="+mn-cs"/>
              </a:rPr>
              <a:t>Ephesians 4:13-15</a:t>
            </a:r>
            <a:endParaRPr kumimoji="0" lang="en-US" sz="4000" b="0" i="0" u="none" strike="noStrike" kern="0" cap="none" spc="0" normalizeH="0" baseline="0" noProof="0" dirty="0">
              <a:ln>
                <a:noFill/>
              </a:ln>
              <a:solidFill>
                <a:sysClr val="windowText" lastClr="000000"/>
              </a:solidFill>
              <a:effectLst/>
              <a:uLnTx/>
              <a:uFillTx/>
              <a:latin typeface="Calibri Light" panose="020F0302020204030204" pitchFamily="34" charset="0"/>
              <a:ea typeface="+mn-ea"/>
              <a:cs typeface="+mn-cs"/>
            </a:endParaRPr>
          </a:p>
        </p:txBody>
      </p:sp>
      <p:sp>
        <p:nvSpPr>
          <p:cNvPr id="6" name="TextBox 5"/>
          <p:cNvSpPr txBox="1"/>
          <p:nvPr/>
        </p:nvSpPr>
        <p:spPr>
          <a:xfrm>
            <a:off x="463826" y="2570878"/>
            <a:ext cx="11410121" cy="243143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dirty="0">
                <a:solidFill>
                  <a:prstClr val="black"/>
                </a:solidFill>
                <a:latin typeface="Calibri" panose="020F0502020204030204"/>
              </a:rPr>
              <a:t>B). A question to find out if a person’s struggle with suffering is an intellectual problem, or primarily emotional:</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3600" b="1" dirty="0">
              <a:solidFill>
                <a:prstClr val="black"/>
              </a:solidFill>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Why</a:t>
            </a:r>
            <a:r>
              <a:rPr kumimoji="0" lang="en-US" sz="44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do you ask?</a:t>
            </a:r>
            <a:endParaRPr kumimoji="0" lang="en-US" sz="4400" b="0" i="0" u="none" strike="noStrike" kern="1200" cap="none" spc="0" normalizeH="0" baseline="0" noProof="0" dirty="0">
              <a:ln>
                <a:noFill/>
              </a:ln>
              <a:solidFill>
                <a:prstClr val="black"/>
              </a:solidFill>
              <a:effectLst/>
              <a:uLnTx/>
              <a:uFillTx/>
              <a:latin typeface="Calibri" panose="020F0502020204030204"/>
              <a:ea typeface="+mn-ea"/>
            </a:endParaRPr>
          </a:p>
        </p:txBody>
      </p:sp>
    </p:spTree>
    <p:extLst>
      <p:ext uri="{BB962C8B-B14F-4D97-AF65-F5344CB8AC3E}">
        <p14:creationId xmlns:p14="http://schemas.microsoft.com/office/powerpoint/2010/main" val="3690386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hlinkClick r:id="" action="ppaction://ole?verb=0"/>
          </p:cNvPr>
          <p:cNvGraphicFramePr>
            <a:graphicFrameLocks noChangeAspect="1"/>
          </p:cNvGraphicFramePr>
          <p:nvPr/>
        </p:nvGraphicFramePr>
        <p:xfrm>
          <a:off x="1608443" y="803101"/>
          <a:ext cx="6094413" cy="3427413"/>
        </p:xfrm>
        <a:graphic>
          <a:graphicData uri="http://schemas.openxmlformats.org/presentationml/2006/ole">
            <mc:AlternateContent xmlns:mc="http://schemas.openxmlformats.org/markup-compatibility/2006">
              <mc:Choice xmlns:v="urn:schemas-microsoft-com:vml" Requires="v">
                <p:oleObj name="Presentation" r:id="rId2" imgW="5853588" imgH="3291750" progId="PowerPoint.Show.12">
                  <p:embed/>
                </p:oleObj>
              </mc:Choice>
              <mc:Fallback>
                <p:oleObj name="Presentation" r:id="rId2" imgW="5853588" imgH="3291750" progId="PowerPoint.Show.12">
                  <p:embed/>
                  <p:pic>
                    <p:nvPicPr>
                      <p:cNvPr id="2" name="Object 1">
                        <a:hlinkClick r:id="" action="ppaction://ole?verb=0"/>
                      </p:cNvPr>
                      <p:cNvPicPr/>
                      <p:nvPr/>
                    </p:nvPicPr>
                    <p:blipFill>
                      <a:blip r:embed="rId3"/>
                      <a:stretch>
                        <a:fillRect/>
                      </a:stretch>
                    </p:blipFill>
                    <p:spPr>
                      <a:xfrm>
                        <a:off x="1608443" y="803101"/>
                        <a:ext cx="6094413" cy="3427413"/>
                      </a:xfrm>
                      <a:prstGeom prst="rect">
                        <a:avLst/>
                      </a:prstGeom>
                    </p:spPr>
                  </p:pic>
                </p:oleObj>
              </mc:Fallback>
            </mc:AlternateContent>
          </a:graphicData>
        </a:graphic>
      </p:graphicFrame>
      <p:pic>
        <p:nvPicPr>
          <p:cNvPr id="1028" name="Picture 4" descr="Image result for white powerpoint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8674"/>
            <a:ext cx="12192000" cy="690073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6504" y="306097"/>
            <a:ext cx="2255850" cy="2051696"/>
          </a:xfrm>
          <a:prstGeom prst="rect">
            <a:avLst/>
          </a:prstGeom>
        </p:spPr>
      </p:pic>
      <p:sp>
        <p:nvSpPr>
          <p:cNvPr id="3" name="Rectangle 2"/>
          <p:cNvSpPr/>
          <p:nvPr/>
        </p:nvSpPr>
        <p:spPr>
          <a:xfrm>
            <a:off x="3158022" y="3421693"/>
            <a:ext cx="8310929"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prstClr val="white"/>
                </a:solidFill>
                <a:effectLst/>
                <a:uLnTx/>
                <a:uFillTx/>
                <a:latin typeface="Calibri Light" panose="020F0302020204030204" pitchFamily="34" charset="0"/>
                <a:ea typeface="+mn-ea"/>
                <a:cs typeface="+mn-cs"/>
              </a:rPr>
              <a:t>Apologetics replaces lies with the truth.</a:t>
            </a:r>
            <a:endParaRPr kumimoji="0" lang="en-US" sz="4000" b="1" i="0" u="none" strike="noStrike" kern="0" cap="none" spc="0" normalizeH="0" baseline="0" noProof="0" dirty="0">
              <a:ln>
                <a:noFill/>
              </a:ln>
              <a:solidFill>
                <a:sysClr val="windowText" lastClr="000000"/>
              </a:solidFill>
              <a:effectLst/>
              <a:uLnTx/>
              <a:uFillTx/>
              <a:latin typeface="Calibri Light" panose="020F0302020204030204" pitchFamily="34" charset="0"/>
              <a:ea typeface="+mn-ea"/>
              <a:cs typeface="+mn-cs"/>
            </a:endParaRPr>
          </a:p>
        </p:txBody>
      </p:sp>
      <p:sp>
        <p:nvSpPr>
          <p:cNvPr id="4" name="Rectangle 3"/>
          <p:cNvSpPr/>
          <p:nvPr/>
        </p:nvSpPr>
        <p:spPr>
          <a:xfrm>
            <a:off x="3158022" y="4807270"/>
            <a:ext cx="3876382"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prstClr val="white"/>
                </a:solidFill>
                <a:effectLst/>
                <a:uLnTx/>
                <a:uFillTx/>
                <a:latin typeface="Calibri Light" panose="020F0302020204030204" pitchFamily="34" charset="0"/>
                <a:ea typeface="+mn-ea"/>
                <a:cs typeface="+mn-cs"/>
              </a:rPr>
              <a:t>Ephesians 4:13-15</a:t>
            </a:r>
            <a:endParaRPr kumimoji="0" lang="en-US" sz="4000" b="0" i="0" u="none" strike="noStrike" kern="0" cap="none" spc="0" normalizeH="0" baseline="0" noProof="0" dirty="0">
              <a:ln>
                <a:noFill/>
              </a:ln>
              <a:solidFill>
                <a:sysClr val="windowText" lastClr="000000"/>
              </a:solidFill>
              <a:effectLst/>
              <a:uLnTx/>
              <a:uFillTx/>
              <a:latin typeface="Calibri Light" panose="020F0302020204030204" pitchFamily="34" charset="0"/>
              <a:ea typeface="+mn-ea"/>
              <a:cs typeface="+mn-cs"/>
            </a:endParaRPr>
          </a:p>
        </p:txBody>
      </p:sp>
      <p:sp>
        <p:nvSpPr>
          <p:cNvPr id="6" name="TextBox 5"/>
          <p:cNvSpPr txBox="1"/>
          <p:nvPr/>
        </p:nvSpPr>
        <p:spPr>
          <a:xfrm>
            <a:off x="390939" y="2522354"/>
            <a:ext cx="11410121" cy="507831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dirty="0">
                <a:solidFill>
                  <a:prstClr val="black"/>
                </a:solidFill>
                <a:latin typeface="Calibri" panose="020F0502020204030204"/>
              </a:rPr>
              <a:t>C). </a:t>
            </a:r>
            <a:r>
              <a:rPr lang="en-US" sz="3700" dirty="0">
                <a:solidFill>
                  <a:prstClr val="black"/>
                </a:solidFill>
                <a:latin typeface="Calibri" panose="020F0502020204030204"/>
              </a:rPr>
              <a:t>Evil and suffering are used against the Christian faith.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3400" b="1" i="1" dirty="0">
                <a:solidFill>
                  <a:prstClr val="black"/>
                </a:solidFill>
                <a:latin typeface="Calibri" panose="020F0502020204030204"/>
              </a:rPr>
              <a:t>Example:</a:t>
            </a:r>
            <a:r>
              <a:rPr lang="en-US" sz="3400" dirty="0">
                <a:solidFill>
                  <a:prstClr val="black"/>
                </a:solidFill>
                <a:latin typeface="Calibri" panose="020F0502020204030204"/>
              </a:rPr>
              <a:t> Bertrand Russel said to Christians; “What are you going to say to the parents of a dying child?”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400" b="0" i="0" u="none" strike="noStrike" kern="1200" cap="none" spc="0" normalizeH="0" baseline="0" noProof="0" dirty="0">
              <a:ln>
                <a:noFill/>
              </a:ln>
              <a:solidFill>
                <a:prstClr val="black"/>
              </a:solidFill>
              <a:effectLst/>
              <a:uLnTx/>
              <a:uFillTx/>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3400" b="1" dirty="0">
                <a:solidFill>
                  <a:prstClr val="black"/>
                </a:solidFill>
                <a:latin typeface="Calibri" panose="020F0502020204030204"/>
              </a:rPr>
              <a:t>Dr. Craig</a:t>
            </a:r>
            <a:r>
              <a:rPr lang="en-US" sz="3400" dirty="0">
                <a:solidFill>
                  <a:prstClr val="black"/>
                </a:solidFill>
                <a:latin typeface="Calibri" panose="020F0502020204030204"/>
              </a:rPr>
              <a:t>: “What is Bertrand Russell going to say the parents of dying child?  Better luck next time?  That’s too bad?</a:t>
            </a:r>
            <a:endParaRPr kumimoji="0" lang="en-US" sz="3400" b="0" i="0" u="none" strike="noStrike" kern="1200" cap="none" spc="0" normalizeH="0" baseline="0" noProof="0" dirty="0">
              <a:ln>
                <a:noFill/>
              </a:ln>
              <a:solidFill>
                <a:prstClr val="black"/>
              </a:solidFill>
              <a:effectLst/>
              <a:uLnTx/>
              <a:uFillTx/>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endPar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3391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hlinkClick r:id="" action="ppaction://ole?verb=0"/>
          </p:cNvPr>
          <p:cNvGraphicFramePr>
            <a:graphicFrameLocks noChangeAspect="1"/>
          </p:cNvGraphicFramePr>
          <p:nvPr/>
        </p:nvGraphicFramePr>
        <p:xfrm>
          <a:off x="1608443" y="803101"/>
          <a:ext cx="6094413" cy="3427413"/>
        </p:xfrm>
        <a:graphic>
          <a:graphicData uri="http://schemas.openxmlformats.org/presentationml/2006/ole">
            <mc:AlternateContent xmlns:mc="http://schemas.openxmlformats.org/markup-compatibility/2006">
              <mc:Choice xmlns:v="urn:schemas-microsoft-com:vml" Requires="v">
                <p:oleObj name="Presentation" r:id="rId2" imgW="5853588" imgH="3291750" progId="PowerPoint.Show.12">
                  <p:embed/>
                </p:oleObj>
              </mc:Choice>
              <mc:Fallback>
                <p:oleObj name="Presentation" r:id="rId2" imgW="5853588" imgH="3291750" progId="PowerPoint.Show.12">
                  <p:embed/>
                  <p:pic>
                    <p:nvPicPr>
                      <p:cNvPr id="2" name="Object 1">
                        <a:hlinkClick r:id="" action="ppaction://ole?verb=0"/>
                      </p:cNvPr>
                      <p:cNvPicPr/>
                      <p:nvPr/>
                    </p:nvPicPr>
                    <p:blipFill>
                      <a:blip r:embed="rId3"/>
                      <a:stretch>
                        <a:fillRect/>
                      </a:stretch>
                    </p:blipFill>
                    <p:spPr>
                      <a:xfrm>
                        <a:off x="1608443" y="803101"/>
                        <a:ext cx="6094413" cy="3427413"/>
                      </a:xfrm>
                      <a:prstGeom prst="rect">
                        <a:avLst/>
                      </a:prstGeom>
                    </p:spPr>
                  </p:pic>
                </p:oleObj>
              </mc:Fallback>
            </mc:AlternateContent>
          </a:graphicData>
        </a:graphic>
      </p:graphicFrame>
      <p:pic>
        <p:nvPicPr>
          <p:cNvPr id="1028" name="Picture 4" descr="Image result for white powerpoint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8674"/>
            <a:ext cx="12192000" cy="690073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6504" y="306097"/>
            <a:ext cx="2255850" cy="2051696"/>
          </a:xfrm>
          <a:prstGeom prst="rect">
            <a:avLst/>
          </a:prstGeom>
        </p:spPr>
      </p:pic>
      <p:sp>
        <p:nvSpPr>
          <p:cNvPr id="3" name="Rectangle 2"/>
          <p:cNvSpPr/>
          <p:nvPr/>
        </p:nvSpPr>
        <p:spPr>
          <a:xfrm>
            <a:off x="3158022" y="3421693"/>
            <a:ext cx="8310929"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prstClr val="white"/>
                </a:solidFill>
                <a:effectLst/>
                <a:uLnTx/>
                <a:uFillTx/>
                <a:latin typeface="Calibri Light" panose="020F0302020204030204" pitchFamily="34" charset="0"/>
                <a:ea typeface="+mn-ea"/>
                <a:cs typeface="+mn-cs"/>
              </a:rPr>
              <a:t>Apologetics replaces lies with the truth.</a:t>
            </a:r>
            <a:endParaRPr kumimoji="0" lang="en-US" sz="4000" b="1" i="0" u="none" strike="noStrike" kern="0" cap="none" spc="0" normalizeH="0" baseline="0" noProof="0" dirty="0">
              <a:ln>
                <a:noFill/>
              </a:ln>
              <a:solidFill>
                <a:sysClr val="windowText" lastClr="000000"/>
              </a:solidFill>
              <a:effectLst/>
              <a:uLnTx/>
              <a:uFillTx/>
              <a:latin typeface="Calibri Light" panose="020F0302020204030204" pitchFamily="34" charset="0"/>
              <a:ea typeface="+mn-ea"/>
              <a:cs typeface="+mn-cs"/>
            </a:endParaRPr>
          </a:p>
        </p:txBody>
      </p:sp>
      <p:sp>
        <p:nvSpPr>
          <p:cNvPr id="4" name="Rectangle 3"/>
          <p:cNvSpPr/>
          <p:nvPr/>
        </p:nvSpPr>
        <p:spPr>
          <a:xfrm>
            <a:off x="3158022" y="4807270"/>
            <a:ext cx="3876382"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prstClr val="white"/>
                </a:solidFill>
                <a:effectLst/>
                <a:uLnTx/>
                <a:uFillTx/>
                <a:latin typeface="Calibri Light" panose="020F0302020204030204" pitchFamily="34" charset="0"/>
                <a:ea typeface="+mn-ea"/>
                <a:cs typeface="+mn-cs"/>
              </a:rPr>
              <a:t>Ephesians 4:13-15</a:t>
            </a:r>
            <a:endParaRPr kumimoji="0" lang="en-US" sz="4000" b="0" i="0" u="none" strike="noStrike" kern="0" cap="none" spc="0" normalizeH="0" baseline="0" noProof="0" dirty="0">
              <a:ln>
                <a:noFill/>
              </a:ln>
              <a:solidFill>
                <a:sysClr val="windowText" lastClr="000000"/>
              </a:solidFill>
              <a:effectLst/>
              <a:uLnTx/>
              <a:uFillTx/>
              <a:latin typeface="Calibri Light" panose="020F0302020204030204" pitchFamily="34" charset="0"/>
              <a:ea typeface="+mn-ea"/>
              <a:cs typeface="+mn-cs"/>
            </a:endParaRPr>
          </a:p>
        </p:txBody>
      </p:sp>
      <p:sp>
        <p:nvSpPr>
          <p:cNvPr id="6" name="TextBox 5"/>
          <p:cNvSpPr txBox="1"/>
          <p:nvPr/>
        </p:nvSpPr>
        <p:spPr>
          <a:xfrm>
            <a:off x="781879" y="3161799"/>
            <a:ext cx="11410121" cy="28931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dirty="0">
                <a:solidFill>
                  <a:prstClr val="black"/>
                </a:solidFill>
                <a:latin typeface="Calibri" panose="020F0502020204030204"/>
              </a:rPr>
              <a:t>D</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700" b="0" i="0" u="none" strike="noStrike" kern="1200" cap="none" spc="0" normalizeH="0" baseline="0" noProof="0" dirty="0">
                <a:ln>
                  <a:noFill/>
                </a:ln>
                <a:solidFill>
                  <a:prstClr val="black"/>
                </a:solidFill>
                <a:effectLst/>
                <a:uLnTx/>
                <a:uFillTx/>
                <a:latin typeface="Calibri" panose="020F0502020204030204"/>
                <a:ea typeface="+mn-ea"/>
                <a:cs typeface="+mn-cs"/>
              </a:rPr>
              <a:t>Evil and</a:t>
            </a:r>
            <a:r>
              <a:rPr kumimoji="0" lang="en-US" sz="3700" b="0" i="0" u="none" strike="noStrike" kern="1200" cap="none" spc="0" normalizeH="0" noProof="0" dirty="0">
                <a:ln>
                  <a:noFill/>
                </a:ln>
                <a:solidFill>
                  <a:prstClr val="black"/>
                </a:solidFill>
                <a:effectLst/>
                <a:uLnTx/>
                <a:uFillTx/>
                <a:latin typeface="Calibri" panose="020F0502020204030204"/>
                <a:ea typeface="+mn-ea"/>
                <a:cs typeface="+mn-cs"/>
              </a:rPr>
              <a:t> suffering is everyone’s problem. Christianity offers a better answer; and hope!</a:t>
            </a:r>
            <a:endParaRPr kumimoji="0" lang="en-US" sz="37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endPar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4332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hlinkClick r:id="" action="ppaction://ole?verb=0"/>
          </p:cNvPr>
          <p:cNvGraphicFramePr>
            <a:graphicFrameLocks noChangeAspect="1"/>
          </p:cNvGraphicFramePr>
          <p:nvPr/>
        </p:nvGraphicFramePr>
        <p:xfrm>
          <a:off x="1608443" y="803101"/>
          <a:ext cx="6094413" cy="3427413"/>
        </p:xfrm>
        <a:graphic>
          <a:graphicData uri="http://schemas.openxmlformats.org/presentationml/2006/ole">
            <mc:AlternateContent xmlns:mc="http://schemas.openxmlformats.org/markup-compatibility/2006">
              <mc:Choice xmlns:v="urn:schemas-microsoft-com:vml" Requires="v">
                <p:oleObj name="Presentation" r:id="rId2" imgW="5853588" imgH="3291750" progId="PowerPoint.Show.12">
                  <p:embed/>
                </p:oleObj>
              </mc:Choice>
              <mc:Fallback>
                <p:oleObj name="Presentation" r:id="rId2" imgW="5853588" imgH="3291750" progId="PowerPoint.Show.12">
                  <p:embed/>
                  <p:pic>
                    <p:nvPicPr>
                      <p:cNvPr id="2" name="Object 1">
                        <a:hlinkClick r:id="" action="ppaction://ole?verb=0"/>
                      </p:cNvPr>
                      <p:cNvPicPr/>
                      <p:nvPr/>
                    </p:nvPicPr>
                    <p:blipFill>
                      <a:blip r:embed="rId3"/>
                      <a:stretch>
                        <a:fillRect/>
                      </a:stretch>
                    </p:blipFill>
                    <p:spPr>
                      <a:xfrm>
                        <a:off x="1608443" y="803101"/>
                        <a:ext cx="6094413" cy="3427413"/>
                      </a:xfrm>
                      <a:prstGeom prst="rect">
                        <a:avLst/>
                      </a:prstGeom>
                    </p:spPr>
                  </p:pic>
                </p:oleObj>
              </mc:Fallback>
            </mc:AlternateContent>
          </a:graphicData>
        </a:graphic>
      </p:graphicFrame>
      <p:pic>
        <p:nvPicPr>
          <p:cNvPr id="1028" name="Picture 4" descr="Image result for white powerpoint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8674"/>
            <a:ext cx="12192000" cy="690073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6504" y="306097"/>
            <a:ext cx="2255850" cy="2051696"/>
          </a:xfrm>
          <a:prstGeom prst="rect">
            <a:avLst/>
          </a:prstGeom>
        </p:spPr>
      </p:pic>
      <p:sp>
        <p:nvSpPr>
          <p:cNvPr id="3" name="Rectangle 2"/>
          <p:cNvSpPr/>
          <p:nvPr/>
        </p:nvSpPr>
        <p:spPr>
          <a:xfrm>
            <a:off x="3158022" y="3421693"/>
            <a:ext cx="8310929" cy="707886"/>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chemeClr val="bg1"/>
                </a:solidFill>
                <a:effectLst/>
                <a:uLnTx/>
                <a:uFillTx/>
                <a:latin typeface="Calibri Light" panose="020F0302020204030204" pitchFamily="34" charset="0"/>
              </a:rPr>
              <a:t>Apologetics replaces lies with the truth.</a:t>
            </a:r>
            <a:endParaRPr kumimoji="0" lang="en-US" sz="4000" b="1" i="0" u="none" strike="noStrike" kern="0" cap="none" spc="0" normalizeH="0" baseline="0" noProof="0" dirty="0">
              <a:ln>
                <a:noFill/>
              </a:ln>
              <a:solidFill>
                <a:sysClr val="windowText" lastClr="000000"/>
              </a:solidFill>
              <a:effectLst/>
              <a:uLnTx/>
              <a:uFillTx/>
              <a:latin typeface="Calibri Light" panose="020F0302020204030204" pitchFamily="34" charset="0"/>
            </a:endParaRPr>
          </a:p>
        </p:txBody>
      </p:sp>
      <p:sp>
        <p:nvSpPr>
          <p:cNvPr id="4" name="Rectangle 3"/>
          <p:cNvSpPr/>
          <p:nvPr/>
        </p:nvSpPr>
        <p:spPr>
          <a:xfrm>
            <a:off x="3158022" y="4807270"/>
            <a:ext cx="3876382" cy="707886"/>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schemeClr val="bg1"/>
                </a:solidFill>
                <a:effectLst/>
                <a:uLnTx/>
                <a:uFillTx/>
                <a:latin typeface="Calibri Light" panose="020F0302020204030204" pitchFamily="34" charset="0"/>
              </a:rPr>
              <a:t>Ephesians 4:13-15</a:t>
            </a:r>
            <a:endParaRPr kumimoji="0" lang="en-US" sz="4000" b="0" i="0" u="none" strike="noStrike" kern="0" cap="none" spc="0" normalizeH="0" baseline="0" noProof="0" dirty="0">
              <a:ln>
                <a:noFill/>
              </a:ln>
              <a:solidFill>
                <a:sysClr val="windowText" lastClr="000000"/>
              </a:solidFill>
              <a:effectLst/>
              <a:uLnTx/>
              <a:uFillTx/>
              <a:latin typeface="Calibri Light" panose="020F0302020204030204" pitchFamily="34" charset="0"/>
            </a:endParaRPr>
          </a:p>
        </p:txBody>
      </p:sp>
      <p:sp>
        <p:nvSpPr>
          <p:cNvPr id="6" name="TextBox 5"/>
          <p:cNvSpPr txBox="1"/>
          <p:nvPr/>
        </p:nvSpPr>
        <p:spPr>
          <a:xfrm>
            <a:off x="279400" y="2703010"/>
            <a:ext cx="11633200" cy="2431435"/>
          </a:xfrm>
          <a:prstGeom prst="rect">
            <a:avLst/>
          </a:prstGeom>
          <a:noFill/>
        </p:spPr>
        <p:txBody>
          <a:bodyPr wrap="square" rtlCol="0">
            <a:spAutoFit/>
          </a:bodyPr>
          <a:lstStyle/>
          <a:p>
            <a:r>
              <a:rPr lang="en-US" sz="4000" b="1" dirty="0"/>
              <a:t>Part 1: </a:t>
            </a:r>
            <a:r>
              <a:rPr lang="en-US" sz="4000" dirty="0"/>
              <a:t>Does evil and suffering disprove God’s 			     existence?</a:t>
            </a:r>
          </a:p>
          <a:p>
            <a:endParaRPr lang="en-US" sz="3600" dirty="0"/>
          </a:p>
          <a:p>
            <a:r>
              <a:rPr lang="en-US" sz="3600" dirty="0"/>
              <a:t>	</a:t>
            </a:r>
            <a:r>
              <a:rPr lang="en-US" sz="3600" i="1" dirty="0"/>
              <a:t>Story of U-Mass Student;</a:t>
            </a:r>
          </a:p>
        </p:txBody>
      </p:sp>
    </p:spTree>
    <p:extLst>
      <p:ext uri="{BB962C8B-B14F-4D97-AF65-F5344CB8AC3E}">
        <p14:creationId xmlns:p14="http://schemas.microsoft.com/office/powerpoint/2010/main" val="1339931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hlinkClick r:id="" action="ppaction://ole?verb=0"/>
          </p:cNvPr>
          <p:cNvGraphicFramePr>
            <a:graphicFrameLocks noChangeAspect="1"/>
          </p:cNvGraphicFramePr>
          <p:nvPr/>
        </p:nvGraphicFramePr>
        <p:xfrm>
          <a:off x="1608443" y="803101"/>
          <a:ext cx="6094413" cy="3427413"/>
        </p:xfrm>
        <a:graphic>
          <a:graphicData uri="http://schemas.openxmlformats.org/presentationml/2006/ole">
            <mc:AlternateContent xmlns:mc="http://schemas.openxmlformats.org/markup-compatibility/2006">
              <mc:Choice xmlns:v="urn:schemas-microsoft-com:vml" Requires="v">
                <p:oleObj name="Presentation" r:id="rId2" imgW="5853588" imgH="3291750" progId="PowerPoint.Show.12">
                  <p:embed/>
                </p:oleObj>
              </mc:Choice>
              <mc:Fallback>
                <p:oleObj name="Presentation" r:id="rId2" imgW="5853588" imgH="3291750" progId="PowerPoint.Show.12">
                  <p:embed/>
                  <p:pic>
                    <p:nvPicPr>
                      <p:cNvPr id="2" name="Object 1">
                        <a:hlinkClick r:id="" action="ppaction://ole?verb=0"/>
                      </p:cNvPr>
                      <p:cNvPicPr/>
                      <p:nvPr/>
                    </p:nvPicPr>
                    <p:blipFill>
                      <a:blip r:embed="rId3"/>
                      <a:stretch>
                        <a:fillRect/>
                      </a:stretch>
                    </p:blipFill>
                    <p:spPr>
                      <a:xfrm>
                        <a:off x="1608443" y="803101"/>
                        <a:ext cx="6094413" cy="3427413"/>
                      </a:xfrm>
                      <a:prstGeom prst="rect">
                        <a:avLst/>
                      </a:prstGeom>
                    </p:spPr>
                  </p:pic>
                </p:oleObj>
              </mc:Fallback>
            </mc:AlternateContent>
          </a:graphicData>
        </a:graphic>
      </p:graphicFrame>
      <p:pic>
        <p:nvPicPr>
          <p:cNvPr id="1028" name="Picture 4" descr="Image result for white powerpoint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8674"/>
            <a:ext cx="12192000" cy="690073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6504" y="306097"/>
            <a:ext cx="2255850" cy="2051696"/>
          </a:xfrm>
          <a:prstGeom prst="rect">
            <a:avLst/>
          </a:prstGeom>
        </p:spPr>
      </p:pic>
      <p:sp>
        <p:nvSpPr>
          <p:cNvPr id="3" name="Rectangle 2"/>
          <p:cNvSpPr/>
          <p:nvPr/>
        </p:nvSpPr>
        <p:spPr>
          <a:xfrm>
            <a:off x="3158022" y="3421693"/>
            <a:ext cx="8310929" cy="707886"/>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chemeClr val="bg1"/>
                </a:solidFill>
                <a:effectLst/>
                <a:uLnTx/>
                <a:uFillTx/>
                <a:latin typeface="Calibri Light" panose="020F0302020204030204" pitchFamily="34" charset="0"/>
              </a:rPr>
              <a:t>Apologetics replaces lies with the truth.</a:t>
            </a:r>
            <a:endParaRPr kumimoji="0" lang="en-US" sz="4000" b="1" i="0" u="none" strike="noStrike" kern="0" cap="none" spc="0" normalizeH="0" baseline="0" noProof="0" dirty="0">
              <a:ln>
                <a:noFill/>
              </a:ln>
              <a:solidFill>
                <a:sysClr val="windowText" lastClr="000000"/>
              </a:solidFill>
              <a:effectLst/>
              <a:uLnTx/>
              <a:uFillTx/>
              <a:latin typeface="Calibri Light" panose="020F0302020204030204" pitchFamily="34" charset="0"/>
            </a:endParaRPr>
          </a:p>
        </p:txBody>
      </p:sp>
      <p:sp>
        <p:nvSpPr>
          <p:cNvPr id="4" name="Rectangle 3"/>
          <p:cNvSpPr/>
          <p:nvPr/>
        </p:nvSpPr>
        <p:spPr>
          <a:xfrm>
            <a:off x="3158022" y="4807270"/>
            <a:ext cx="3876382" cy="707886"/>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schemeClr val="bg1"/>
                </a:solidFill>
                <a:effectLst/>
                <a:uLnTx/>
                <a:uFillTx/>
                <a:latin typeface="Calibri Light" panose="020F0302020204030204" pitchFamily="34" charset="0"/>
              </a:rPr>
              <a:t>Ephesians 4:13-15</a:t>
            </a:r>
            <a:endParaRPr kumimoji="0" lang="en-US" sz="4000" b="0" i="0" u="none" strike="noStrike" kern="0" cap="none" spc="0" normalizeH="0" baseline="0" noProof="0" dirty="0">
              <a:ln>
                <a:noFill/>
              </a:ln>
              <a:solidFill>
                <a:sysClr val="windowText" lastClr="000000"/>
              </a:solidFill>
              <a:effectLst/>
              <a:uLnTx/>
              <a:uFillTx/>
              <a:latin typeface="Calibri Light" panose="020F0302020204030204" pitchFamily="34" charset="0"/>
            </a:endParaRPr>
          </a:p>
        </p:txBody>
      </p:sp>
      <p:sp>
        <p:nvSpPr>
          <p:cNvPr id="6" name="TextBox 5"/>
          <p:cNvSpPr txBox="1"/>
          <p:nvPr/>
        </p:nvSpPr>
        <p:spPr>
          <a:xfrm>
            <a:off x="2909460" y="2516807"/>
            <a:ext cx="6676443" cy="2800767"/>
          </a:xfrm>
          <a:prstGeom prst="rect">
            <a:avLst/>
          </a:prstGeom>
          <a:noFill/>
        </p:spPr>
        <p:txBody>
          <a:bodyPr wrap="square" rtlCol="0">
            <a:spAutoFit/>
          </a:bodyPr>
          <a:lstStyle/>
          <a:p>
            <a:r>
              <a:rPr lang="en-US" sz="4400" b="1" i="1" dirty="0"/>
              <a:t>If God is good…</a:t>
            </a:r>
          </a:p>
          <a:p>
            <a:r>
              <a:rPr lang="en-US" sz="4400" b="1" i="1" dirty="0"/>
              <a:t>If God is all knowing…</a:t>
            </a:r>
          </a:p>
          <a:p>
            <a:r>
              <a:rPr lang="en-US" sz="4400" b="1" i="1" dirty="0"/>
              <a:t>If God is all powerful…</a:t>
            </a:r>
          </a:p>
          <a:p>
            <a:r>
              <a:rPr lang="en-US" sz="4400" b="1" i="1" dirty="0"/>
              <a:t>Conclusion…</a:t>
            </a:r>
          </a:p>
        </p:txBody>
      </p:sp>
    </p:spTree>
    <p:extLst>
      <p:ext uri="{BB962C8B-B14F-4D97-AF65-F5344CB8AC3E}">
        <p14:creationId xmlns:p14="http://schemas.microsoft.com/office/powerpoint/2010/main" val="923680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hlinkClick r:id="" action="ppaction://ole?verb=0"/>
          </p:cNvPr>
          <p:cNvGraphicFramePr>
            <a:graphicFrameLocks noChangeAspect="1"/>
          </p:cNvGraphicFramePr>
          <p:nvPr/>
        </p:nvGraphicFramePr>
        <p:xfrm>
          <a:off x="1608443" y="803101"/>
          <a:ext cx="6094413" cy="3427413"/>
        </p:xfrm>
        <a:graphic>
          <a:graphicData uri="http://schemas.openxmlformats.org/presentationml/2006/ole">
            <mc:AlternateContent xmlns:mc="http://schemas.openxmlformats.org/markup-compatibility/2006">
              <mc:Choice xmlns:v="urn:schemas-microsoft-com:vml" Requires="v">
                <p:oleObj name="Presentation" r:id="rId2" imgW="5853588" imgH="3291750" progId="PowerPoint.Show.12">
                  <p:embed/>
                </p:oleObj>
              </mc:Choice>
              <mc:Fallback>
                <p:oleObj name="Presentation" r:id="rId2" imgW="5853588" imgH="3291750" progId="PowerPoint.Show.12">
                  <p:embed/>
                  <p:pic>
                    <p:nvPicPr>
                      <p:cNvPr id="2" name="Object 1">
                        <a:hlinkClick r:id="" action="ppaction://ole?verb=0"/>
                      </p:cNvPr>
                      <p:cNvPicPr/>
                      <p:nvPr/>
                    </p:nvPicPr>
                    <p:blipFill>
                      <a:blip r:embed="rId3"/>
                      <a:stretch>
                        <a:fillRect/>
                      </a:stretch>
                    </p:blipFill>
                    <p:spPr>
                      <a:xfrm>
                        <a:off x="1608443" y="803101"/>
                        <a:ext cx="6094413" cy="3427413"/>
                      </a:xfrm>
                      <a:prstGeom prst="rect">
                        <a:avLst/>
                      </a:prstGeom>
                    </p:spPr>
                  </p:pic>
                </p:oleObj>
              </mc:Fallback>
            </mc:AlternateContent>
          </a:graphicData>
        </a:graphic>
      </p:graphicFrame>
      <p:pic>
        <p:nvPicPr>
          <p:cNvPr id="1028" name="Picture 4" descr="Image result for white powerpoint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8674"/>
            <a:ext cx="12192000" cy="690073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6504" y="306097"/>
            <a:ext cx="2255850" cy="2051696"/>
          </a:xfrm>
          <a:prstGeom prst="rect">
            <a:avLst/>
          </a:prstGeom>
        </p:spPr>
      </p:pic>
      <p:sp>
        <p:nvSpPr>
          <p:cNvPr id="3" name="Rectangle 2"/>
          <p:cNvSpPr/>
          <p:nvPr/>
        </p:nvSpPr>
        <p:spPr>
          <a:xfrm>
            <a:off x="3158022" y="3421693"/>
            <a:ext cx="8310929"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prstClr val="white"/>
                </a:solidFill>
                <a:effectLst/>
                <a:uLnTx/>
                <a:uFillTx/>
                <a:latin typeface="Calibri Light" panose="020F0302020204030204" pitchFamily="34" charset="0"/>
                <a:ea typeface="+mn-ea"/>
                <a:cs typeface="+mn-cs"/>
              </a:rPr>
              <a:t>Apologetics replaces lies with the truth.</a:t>
            </a:r>
            <a:endParaRPr kumimoji="0" lang="en-US" sz="4000" b="1" i="0" u="none" strike="noStrike" kern="0" cap="none" spc="0" normalizeH="0" baseline="0" noProof="0" dirty="0">
              <a:ln>
                <a:noFill/>
              </a:ln>
              <a:solidFill>
                <a:sysClr val="windowText" lastClr="000000"/>
              </a:solidFill>
              <a:effectLst/>
              <a:uLnTx/>
              <a:uFillTx/>
              <a:latin typeface="Calibri Light" panose="020F0302020204030204" pitchFamily="34" charset="0"/>
              <a:ea typeface="+mn-ea"/>
              <a:cs typeface="+mn-cs"/>
            </a:endParaRPr>
          </a:p>
        </p:txBody>
      </p:sp>
      <p:sp>
        <p:nvSpPr>
          <p:cNvPr id="4" name="Rectangle 3"/>
          <p:cNvSpPr/>
          <p:nvPr/>
        </p:nvSpPr>
        <p:spPr>
          <a:xfrm>
            <a:off x="3158022" y="4807270"/>
            <a:ext cx="3876382"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prstClr val="white"/>
                </a:solidFill>
                <a:effectLst/>
                <a:uLnTx/>
                <a:uFillTx/>
                <a:latin typeface="Calibri Light" panose="020F0302020204030204" pitchFamily="34" charset="0"/>
                <a:ea typeface="+mn-ea"/>
                <a:cs typeface="+mn-cs"/>
              </a:rPr>
              <a:t>Ephesians 4:13-15</a:t>
            </a:r>
            <a:endParaRPr kumimoji="0" lang="en-US" sz="4000" b="0" i="0" u="none" strike="noStrike" kern="0" cap="none" spc="0" normalizeH="0" baseline="0" noProof="0" dirty="0">
              <a:ln>
                <a:noFill/>
              </a:ln>
              <a:solidFill>
                <a:sysClr val="windowText" lastClr="000000"/>
              </a:solidFill>
              <a:effectLst/>
              <a:uLnTx/>
              <a:uFillTx/>
              <a:latin typeface="Calibri Light" panose="020F0302020204030204" pitchFamily="34" charset="0"/>
              <a:ea typeface="+mn-ea"/>
              <a:cs typeface="+mn-cs"/>
            </a:endParaRPr>
          </a:p>
        </p:txBody>
      </p:sp>
      <p:sp>
        <p:nvSpPr>
          <p:cNvPr id="6" name="TextBox 5"/>
          <p:cNvSpPr txBox="1"/>
          <p:nvPr/>
        </p:nvSpPr>
        <p:spPr>
          <a:xfrm>
            <a:off x="2705100" y="2452197"/>
            <a:ext cx="11633200" cy="20005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i="0" u="none" strike="noStrike" kern="1200" cap="none" spc="0" normalizeH="0" baseline="0" noProof="0" dirty="0">
                <a:ln>
                  <a:noFill/>
                </a:ln>
                <a:solidFill>
                  <a:prstClr val="black"/>
                </a:solidFill>
                <a:effectLst/>
                <a:uLnTx/>
                <a:uFillTx/>
                <a:latin typeface="Calibri" panose="020F0502020204030204"/>
                <a:ea typeface="+mn-ea"/>
                <a:cs typeface="+mn-cs"/>
              </a:rPr>
              <a:t>Great Question Using Tactics: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4000" dirty="0">
              <a:solidFill>
                <a:prstClr val="black"/>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What </a:t>
            </a:r>
            <a:r>
              <a:rPr lang="en-US" sz="4000" b="1" dirty="0">
                <a:solidFill>
                  <a:prstClr val="black"/>
                </a:solidFill>
                <a:latin typeface="Calibri" panose="020F0502020204030204"/>
              </a:rPr>
              <a:t>do you mean by evil?</a:t>
            </a:r>
            <a:endPar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2967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TotalTime>
  <Words>721</Words>
  <Application>Microsoft Office PowerPoint</Application>
  <PresentationFormat>Widescreen</PresentationFormat>
  <Paragraphs>113</Paragraphs>
  <Slides>20</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20</vt:i4>
      </vt:variant>
    </vt:vector>
  </HeadingPairs>
  <TitlesOfParts>
    <vt:vector size="28" baseType="lpstr">
      <vt:lpstr>Aptos</vt:lpstr>
      <vt:lpstr>Aptos Display</vt:lpstr>
      <vt:lpstr>Arial</vt:lpstr>
      <vt:lpstr>Baskerville Old Face</vt:lpstr>
      <vt:lpstr>Calibri</vt:lpstr>
      <vt:lpstr>Calibri Light</vt:lpstr>
      <vt:lpstr>Office Theme</vt:lpstr>
      <vt:lpstr>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Aaron Wentz</dc:creator>
  <cp:lastModifiedBy>Aaron Wentz</cp:lastModifiedBy>
  <cp:revision>2</cp:revision>
  <dcterms:created xsi:type="dcterms:W3CDTF">2026-03-24T20:22:40Z</dcterms:created>
  <dcterms:modified xsi:type="dcterms:W3CDTF">2026-03-24T20:27:10Z</dcterms:modified>
</cp:coreProperties>
</file>